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</p:sldIdLst>
  <p:sldSz cy="5143500" cx="9144000"/>
  <p:notesSz cx="6858000" cy="9144000"/>
  <p:embeddedFontLst>
    <p:embeddedFont>
      <p:font typeface="Ubuntu"/>
      <p:regular r:id="rId114"/>
      <p:bold r:id="rId115"/>
      <p:italic r:id="rId116"/>
      <p:boldItalic r:id="rId117"/>
    </p:embeddedFont>
    <p:embeddedFont>
      <p:font typeface="Neucha"/>
      <p:regular r:id="rId118"/>
    </p:embeddedFont>
    <p:embeddedFont>
      <p:font typeface="Gloria Hallelujah"/>
      <p:regular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0" roundtripDataSignature="AMtx7mgSUNEhfOajOeHO7gNPxIFELDRy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120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Neucha-regular.fntdata"/><Relationship Id="rId117" Type="http://schemas.openxmlformats.org/officeDocument/2006/relationships/font" Target="fonts/Ubuntu-boldItalic.fntdata"/><Relationship Id="rId116" Type="http://schemas.openxmlformats.org/officeDocument/2006/relationships/font" Target="fonts/Ubuntu-italic.fntdata"/><Relationship Id="rId115" Type="http://schemas.openxmlformats.org/officeDocument/2006/relationships/font" Target="fonts/Ubuntu-bold.fntdata"/><Relationship Id="rId119" Type="http://schemas.openxmlformats.org/officeDocument/2006/relationships/font" Target="fonts/GloriaHallelujah-regular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Ubuntu-regular.fntdata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ref/css_colors.asp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CSS/@font-face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lvarotrigo.com/fullPage/#page1" TargetMode="External"/><Relationship Id="rId3" Type="http://schemas.openxmlformats.org/officeDocument/2006/relationships/hyperlink" Target="https://alvarotrigo.com/fullPage/#page1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rixcalc.org/zh/#%7B%7Ba,c,e%7D,%7Bb,d,f%7D,%7B0,0,1%7D%7D%2A%7B%7Bx%7D,%7By%7D,%7B1%7D%7D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c924cf64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8c924cf6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d37bba35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d37bba35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8d37bba35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8d37bba35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53137cfa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53137cfa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53137cfa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53137cfa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3137cfa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3137cfa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53137cfa5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53137cfa5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53137cfa5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53137cfa5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53137cfa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53137cfa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53137cfa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53137cfa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53137cfa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53137cfa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c924cf64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c924cf64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c924cf64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c924cf64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900"/>
              <a:t>2-2: border-image </a:t>
            </a:r>
            <a:r>
              <a:rPr lang="en" sz="900">
                <a:solidFill>
                  <a:srgbClr val="175E10"/>
                </a:solidFill>
              </a:rPr>
              <a:t>repea設定方式</a:t>
            </a:r>
            <a:endParaRPr sz="900">
              <a:solidFill>
                <a:srgbClr val="175E1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題目有錯字</a:t>
            </a:r>
            <a:endParaRPr sz="900"/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c924cf64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c924cf64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cb02df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cb02df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 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cb02dfd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8cb02dfd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 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e706745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e706745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cb02dfd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8cb02dfd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嘖嘖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*{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Outline: 1px solid red;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Pchome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*{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Outline: 1px solid lime !important;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2-3: outline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CSS 的 outline 的位置可出現在 box model 的何處?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c924cf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c924cf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c924cf64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c924cf64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3-1: box-shadow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CSS box-shadow 的第一個值為?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e706745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8e706745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Background-color: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通用顏色名稱、RGBA、HSLA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hsla(hue, saturation, lightness, alpha)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色相 0-360、飽合度 100%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亮度100%、透明度0-1</a:t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with opacity */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1-1:</a:t>
            </a:r>
            <a:r>
              <a:rPr lang="en" sz="850"/>
              <a:t>顏色表示方式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DC143C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c924cf6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c924cf6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#666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c924cf6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c924cf6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orange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pink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3-3: 多重陰影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請問要在 text-shadow 與 box-shadow 上增加多重陰影，只需要在每個陰影之間加上哪個符號即可?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c924cf64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c924cf6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CDCFE"/>
                </a:solidFill>
                <a:highlight>
                  <a:srgbClr val="1E1E1E"/>
                </a:highlight>
              </a:rPr>
              <a:t>text-shadow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CE9178"/>
                </a:solidFill>
                <a:highlight>
                  <a:srgbClr val="1E1E1E"/>
                </a:highlight>
              </a:rPr>
              <a:t>#afa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沒有  spread, 跟 inset</a:t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3-2: text-shadow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text-shadow 與 box-shadow 比較起來缺少哪個值的設定?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8c924cf6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8c924cf6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c924cf64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c924cf64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c924cf64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c924cf64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cb02dfd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8cb02dfd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.map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800px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450px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margin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auto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"images/map1.jpg"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auto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cb02dfd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8cb02dfd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4-1: background-size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如果我們想讓背景剛好可以填滿整個區塊，可以在 background-size 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cb02dfd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8cb02dfd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.box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300px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300px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"images/nook_small.jpg"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no-repeat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float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left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margin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border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dashed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.5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padding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77777"/>
                </a:solidFill>
                <a:highlight>
                  <a:srgbClr val="EEEEEE"/>
                </a:highlight>
              </a:rPr>
              <a:t>4-3: background-origin</a:t>
            </a:r>
            <a:endParaRPr sz="1050">
              <a:solidFill>
                <a:srgbClr val="777777"/>
              </a:solidFill>
              <a:highlight>
                <a:srgbClr val="EEEEE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background-origin 預設的值為何?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77777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cb02dfda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cb02dfda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4-2: background-clip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請問 background-clip 預設的值為何?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e706745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e706745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https://www.w3schools.com/cssref/css_colors.asp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cb02dfd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cb02dfd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</a:t>
            </a: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font-family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Arial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"Helvetica Neue"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Helvetica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sans-serif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"images/mosaic-3394375_640.jpg"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e706745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e70674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</a:t>
            </a: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font-family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Arial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"Helvetica Neue"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Helvetica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sans-serif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"images/mosaic-3394375_640.jpg"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e706745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e706745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"images/cat-5414737_1280.jpg"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Hi, 詭異的人類～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e7067456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8e706745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Musée du Louvre</a:t>
            </a:r>
            <a:endParaRPr sz="18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e7067456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e706745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5-1: 線性漸層 linear-gradient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請問</a:t>
            </a:r>
            <a:r>
              <a:rPr b="1" lang="en" sz="850"/>
              <a:t> CSS </a:t>
            </a:r>
            <a:r>
              <a:rPr lang="en" sz="850"/>
              <a:t>的漸層需要設定在哪個屬性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8e7067456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8e7067456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e7067456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8e7067456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background: linear-gradient(217deg, rgba(255,0,0,.8), rgba(255,0,0,0) 70.71%), linear-gradient(127deg, rgba(0,255,0,.8), rgba(0,255,0,0) 70.71%), linear-gradient(336deg, rgba(0,0,255,.8), rgba(0,0,255,0) 70.71%);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.grad6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192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203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0.493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170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0.472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(to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right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pink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#ffa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8e7067456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8e7067456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5-3: 重複漸層 repeat-gradient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下列關於重複漸層的敘述何者正確?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e7067456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e7067456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5-2: 放射狀漸層 radial-gradient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下列關於</a:t>
            </a:r>
            <a:r>
              <a:rPr b="1" lang="en" sz="850"/>
              <a:t> CSS </a:t>
            </a:r>
            <a:r>
              <a:rPr lang="en" sz="850"/>
              <a:t>放射狀漸層的敘述何者為非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e7067456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e7067456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5-2: 放射狀漸層 radial-gradient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下列關於</a:t>
            </a:r>
            <a:r>
              <a:rPr b="1" lang="en" sz="850"/>
              <a:t> CSS </a:t>
            </a:r>
            <a:r>
              <a:rPr lang="en" sz="850"/>
              <a:t>放射狀漸層的敘述何者為非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c924cf6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c924cf6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8e706745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8e706745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e7067456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e7067456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135deg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58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160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72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197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136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64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60%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e7067456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e7067456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e7067456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e7067456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8e7067456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8e7067456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6-1: 單行省略text-overflow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text-overflow 無法單獨讓單行內容被省略，請問下列哪一行非單行省略必要之CSS設定?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e7067456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e7067456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6-2: 多行省略 -webkit-line-clamp</a:t>
            </a:r>
            <a:br>
              <a:rPr lang="en" sz="900"/>
            </a:br>
            <a:r>
              <a:rPr lang="en" sz="900"/>
              <a:t>https://developer.mozilla.org/zh-CN/docs/Web/CSS/-webkit-line-clamp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要使用多行省略時需要設定 -webkit-line-clamp 的屬性，請問前面的 -webkit- 代表在何種瀏覽器才會有作用?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e7067456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e7067456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e7067456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e7067456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6-3: word-break 與 word-wrap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為了避免單字太長把版面撐破，一般我們會下以下哪個屬性避免?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e7067456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e7067456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7-1: @font-face 用法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以下何者非</a:t>
            </a:r>
            <a:r>
              <a:rPr b="1" lang="en" sz="1050"/>
              <a:t> font-face </a:t>
            </a:r>
            <a:r>
              <a:rPr lang="en" sz="1050"/>
              <a:t>支援的字型檔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e7067456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e7067456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c924cf6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c924cf6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e7067456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e7067456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e7067456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8e7067456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e706745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e706745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https://developer.mozilla.org/en-US/docs/Web/CSS/@font-face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e7067456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e7067456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e7067456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e7067456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7-2: 使用google font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何者為使用</a:t>
            </a:r>
            <a:r>
              <a:rPr b="1" lang="en" sz="1050"/>
              <a:t> google fonts </a:t>
            </a:r>
            <a:r>
              <a:rPr lang="en" sz="1050"/>
              <a:t>的優點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e7067456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e7067456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e7067456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e7067456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e7067456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e7067456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cf2c9e7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cf2c9e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7-3: 使用 icon font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目前網路上的一些小圖示，為了在各個解析度都能清楚地瀏覽，以下何者非目前常使用的方式?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e7067456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e7067456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以前要用 js 來重新定位圖片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或是自己裁切圖片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現在只要固定容器尺寸即可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圖片大小會自動適應容器尺寸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8-1: object-fit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如果我們想讓前景圖可以填滿區塊，可以設定以下何者?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8-3: RWD 與 object-fit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在 RWD 上非使用 object-fit 的優點為何?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e706745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e706745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hsla(hue, saturation, lightness, alpha)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色相 0-360、飽合度 100%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亮度100%、透明度0-1</a:t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with opacity */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/>
              <a:t>1-2: hsla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請問 CSS 顏色表示方式的 HSLA 不包含下列何者?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1-3: opacity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請問 CSS 的 opacity 數值範圍為何?</a:t>
            </a:r>
            <a:endParaRPr sz="9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f2c9e7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f2c9e7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8-2: object-position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62626"/>
                </a:solidFill>
                <a:highlight>
                  <a:srgbClr val="FFFFFF"/>
                </a:highlight>
              </a:rPr>
              <a:t>請問設定 object-fit 的時候，預設的 object-position 為何?</a:t>
            </a:r>
            <a:endParaRPr sz="12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cf2c9e7f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cf2c9e7f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整頁式網頁設計範例：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https://alvarotrigo.com/fullPage/#pa</a:t>
            </a:r>
            <a:r>
              <a:rPr lang="en" sz="9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ge1</a:t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0000FF"/>
                </a:solidFill>
              </a:rPr>
            </a:b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9-1: rem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下列何者非相對長度單位?</a:t>
            </a:r>
            <a:b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</a:br>
            <a:b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9-2: vh, vw, vmax, vmin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下列何者長度等於一個網頁的瀏覽器高度?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cf2c9e7f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cf2c9e7f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9-3: calc 用法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下列何者寫法可以設定成螢幕的寬度離邊緣各 30px?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cf2c9e7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cf2c9e7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10-1: 2D 變形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要讓區塊</a:t>
            </a:r>
            <a:r>
              <a:rPr lang="en" sz="1650">
                <a:solidFill>
                  <a:srgbClr val="FD8008"/>
                </a:solidFill>
                <a:highlight>
                  <a:srgbClr val="FFFFFF"/>
                </a:highlight>
              </a:rPr>
              <a:t>位於</a:t>
            </a: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需設定 transform 的哪個屬性?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cf2c9e7f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cf2c9e7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10-2: 合併寫法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如果我們要區塊可以往右平移 10px 及旋轉 10度，以下何者寫法正確?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cf2c9e7f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cf2c9e7f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https://matrixcalc.org/zh/#%7B%7Ba,c,e%7D,%7Bb,d,f%7D,%7B0,0,1%7D%7D%2A%7B%7Bx%7D,%7By%7D,%7B1%7D%7D</a:t>
            </a:r>
            <a:b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</a:br>
            <a:b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</a:br>
            <a:r>
              <a:rPr lang="en" sz="1650">
                <a:solidFill>
                  <a:srgbClr val="262626"/>
                </a:solidFill>
              </a:rPr>
              <a:t>10-3答案錯誤，正確答案應該是 1，但解答是 2</a:t>
            </a:r>
            <a:endParaRPr sz="165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10-3: matrix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下列何者的 matrix 寫法會讓區塊消失?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8cf2c9e7f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8cf2c9e7f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cf2c9e7f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8cf2c9e7f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cf2c9e7f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cf2c9e7f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8cf2c9e7f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8cf2c9e7f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</a:rPr>
              <a:t>10-3答案錯誤，正確答案應該是 1，但解答是 2</a:t>
            </a:r>
            <a:endParaRPr sz="165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10-3: matrix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下列何者的 matrix 寫法會讓區塊消失?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2-1: border-radius順序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DC143C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cf2c9e7f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cf2c9e7f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8cf2c9e7f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8cf2c9e7f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cf2c9e7f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cf2c9e7f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11-1: 漸變屬性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下列何者對 transition 的敘述是錯誤的?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11-2: 漸變延遲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transition 的漸變延遲寫法為何?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cf2c9e7f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cf2c9e7f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11-3: 時間函式與cubic-bezier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如果要製作自訂的動畫 timing-function ，需設定何屬性?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cf2c9e7f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cf2c9e7f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8cf2c9e7f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8cf2c9e7f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cf2c9e7f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8cf2c9e7f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8cf2c9e7f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8cf2c9e7f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8cf2c9e7f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8cf2c9e7f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cf2c9e7f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cf2c9e7f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c924cf6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8c924cf6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圓形 </a:t>
            </a:r>
            <a:r>
              <a:rPr lang="en" sz="1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50%; </a:t>
            </a: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sz="17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扇形</a:t>
            </a:r>
            <a:r>
              <a:rPr lang="en" sz="1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100% 0 0 0;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cf2c9e7f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cf2c9e7f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8d219ac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8d219ac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12-1: 3D 變形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以下何者非</a:t>
            </a:r>
            <a:r>
              <a:rPr b="1" lang="en" sz="1050"/>
              <a:t> 3D </a:t>
            </a:r>
            <a:r>
              <a:rPr lang="en" sz="1050"/>
              <a:t>變形的屬性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d219ac7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8d219ac7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d219ac7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d219ac7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8d219ac7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8d219ac7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12-2: 視距與中心點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想要讓區塊的變形有 3D 空間的效果，需要設定何值?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8d219ac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8d219ac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8d219ac7c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8d219ac7c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12-3: 3D 空間的變形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如何能讓區塊在</a:t>
            </a:r>
            <a:r>
              <a:rPr b="1" lang="en" sz="1050"/>
              <a:t> 3D </a:t>
            </a:r>
            <a:r>
              <a:rPr lang="en" sz="1050"/>
              <a:t>空間內變形需設定何值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8d37bba3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8d37bba3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8d37bba3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8d37bba3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d37bba3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d37bba3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c924cf6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8c924cf6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8d37bba35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8d37bba35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8d37bba3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8d37bba3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8d37bba3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8d37bba3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8d37bba35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8d37bba35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8d37bba3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8d37bba3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8d37bba35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8d37bba35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8d37bba35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8d37bba35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8d37bba35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8d37bba35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8d37bba35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8d37bba35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8d37bba35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8d37bba35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3017600" y="1691225"/>
            <a:ext cx="3108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1967250" y="3264800"/>
            <a:ext cx="5209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2222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55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12" name="Google Shape;12;p55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5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5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5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5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5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5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5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5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55"/>
          <p:cNvGrpSpPr/>
          <p:nvPr/>
        </p:nvGrpSpPr>
        <p:grpSpPr>
          <a:xfrm>
            <a:off x="7914219" y="225635"/>
            <a:ext cx="1735106" cy="2642090"/>
            <a:chOff x="7682969" y="470735"/>
            <a:chExt cx="1735106" cy="2642090"/>
          </a:xfrm>
        </p:grpSpPr>
        <p:sp>
          <p:nvSpPr>
            <p:cNvPr id="22" name="Google Shape;22;p55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5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5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55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26" name="Google Shape;26;p55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5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5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5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5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5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5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5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5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5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5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4"/>
          <p:cNvSpPr/>
          <p:nvPr/>
        </p:nvSpPr>
        <p:spPr>
          <a:xfrm flipH="1">
            <a:off x="-1070612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4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64"/>
          <p:cNvGrpSpPr/>
          <p:nvPr/>
        </p:nvGrpSpPr>
        <p:grpSpPr>
          <a:xfrm flipH="1" rot="2311823">
            <a:off x="8144949" y="3349807"/>
            <a:ext cx="1126616" cy="2356486"/>
            <a:chOff x="-1806775" y="3237425"/>
            <a:chExt cx="331900" cy="663225"/>
          </a:xfrm>
        </p:grpSpPr>
        <p:sp>
          <p:nvSpPr>
            <p:cNvPr id="192" name="Google Shape;192;p64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4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4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4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4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4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4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4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4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4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4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4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4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4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4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4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64"/>
          <p:cNvSpPr txBox="1"/>
          <p:nvPr>
            <p:ph idx="1" type="subTitle"/>
          </p:nvPr>
        </p:nvSpPr>
        <p:spPr>
          <a:xfrm>
            <a:off x="2168775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64"/>
          <p:cNvSpPr txBox="1"/>
          <p:nvPr>
            <p:ph idx="2" type="subTitle"/>
          </p:nvPr>
        </p:nvSpPr>
        <p:spPr>
          <a:xfrm>
            <a:off x="2168775" y="38695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4"/>
          <p:cNvSpPr txBox="1"/>
          <p:nvPr>
            <p:ph idx="3" type="subTitle"/>
          </p:nvPr>
        </p:nvSpPr>
        <p:spPr>
          <a:xfrm>
            <a:off x="5066325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64"/>
          <p:cNvSpPr txBox="1"/>
          <p:nvPr>
            <p:ph idx="4" type="subTitle"/>
          </p:nvPr>
        </p:nvSpPr>
        <p:spPr>
          <a:xfrm>
            <a:off x="5066325" y="38695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4"/>
          <p:cNvSpPr txBox="1"/>
          <p:nvPr>
            <p:ph idx="5" type="subTitle"/>
          </p:nvPr>
        </p:nvSpPr>
        <p:spPr>
          <a:xfrm>
            <a:off x="2168775" y="19359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64"/>
          <p:cNvSpPr txBox="1"/>
          <p:nvPr>
            <p:ph idx="6" type="subTitle"/>
          </p:nvPr>
        </p:nvSpPr>
        <p:spPr>
          <a:xfrm>
            <a:off x="2168775" y="22931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64"/>
          <p:cNvSpPr txBox="1"/>
          <p:nvPr>
            <p:ph idx="7" type="subTitle"/>
          </p:nvPr>
        </p:nvSpPr>
        <p:spPr>
          <a:xfrm>
            <a:off x="5066325" y="19359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64"/>
          <p:cNvSpPr txBox="1"/>
          <p:nvPr>
            <p:ph idx="8" type="subTitle"/>
          </p:nvPr>
        </p:nvSpPr>
        <p:spPr>
          <a:xfrm>
            <a:off x="5066325" y="22931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4"/>
          <p:cNvSpPr txBox="1"/>
          <p:nvPr>
            <p:ph type="title"/>
          </p:nvPr>
        </p:nvSpPr>
        <p:spPr>
          <a:xfrm>
            <a:off x="2522100" y="463800"/>
            <a:ext cx="4099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5"/>
          <p:cNvSpPr txBox="1"/>
          <p:nvPr>
            <p:ph type="title"/>
          </p:nvPr>
        </p:nvSpPr>
        <p:spPr>
          <a:xfrm>
            <a:off x="720000" y="463800"/>
            <a:ext cx="590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65"/>
          <p:cNvSpPr txBox="1"/>
          <p:nvPr>
            <p:ph idx="1" type="subTitle"/>
          </p:nvPr>
        </p:nvSpPr>
        <p:spPr>
          <a:xfrm>
            <a:off x="72000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65"/>
          <p:cNvSpPr txBox="1"/>
          <p:nvPr>
            <p:ph idx="2" type="subTitle"/>
          </p:nvPr>
        </p:nvSpPr>
        <p:spPr>
          <a:xfrm>
            <a:off x="72000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5"/>
          <p:cNvSpPr txBox="1"/>
          <p:nvPr>
            <p:ph idx="3" type="subTitle"/>
          </p:nvPr>
        </p:nvSpPr>
        <p:spPr>
          <a:xfrm>
            <a:off x="361755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65"/>
          <p:cNvSpPr txBox="1"/>
          <p:nvPr>
            <p:ph idx="4" type="subTitle"/>
          </p:nvPr>
        </p:nvSpPr>
        <p:spPr>
          <a:xfrm>
            <a:off x="361755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5" type="subTitle"/>
          </p:nvPr>
        </p:nvSpPr>
        <p:spPr>
          <a:xfrm>
            <a:off x="651510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65"/>
          <p:cNvSpPr txBox="1"/>
          <p:nvPr>
            <p:ph idx="6" type="subTitle"/>
          </p:nvPr>
        </p:nvSpPr>
        <p:spPr>
          <a:xfrm>
            <a:off x="651510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5"/>
          <p:cNvSpPr/>
          <p:nvPr/>
        </p:nvSpPr>
        <p:spPr>
          <a:xfrm>
            <a:off x="6695600" y="-509675"/>
            <a:ext cx="2387659" cy="2347998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2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7" y="0"/>
                  <a:pt x="21944" y="10"/>
                  <a:pt x="21848" y="29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1" y="1196"/>
                  <a:pt x="13978" y="1684"/>
                  <a:pt x="11597" y="2232"/>
                </a:cubicBezTo>
                <a:cubicBezTo>
                  <a:pt x="9859" y="2637"/>
                  <a:pt x="8192" y="3196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4"/>
                  <a:pt x="3894" y="6078"/>
                  <a:pt x="3822" y="6792"/>
                </a:cubicBezTo>
                <a:cubicBezTo>
                  <a:pt x="3763" y="7399"/>
                  <a:pt x="3953" y="7923"/>
                  <a:pt x="4465" y="8292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3" y="8923"/>
                </a:cubicBezTo>
                <a:cubicBezTo>
                  <a:pt x="7139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8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6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7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69" y="7209"/>
                  <a:pt x="17979" y="7780"/>
                  <a:pt x="16205" y="8114"/>
                </a:cubicBezTo>
                <a:cubicBezTo>
                  <a:pt x="15228" y="8292"/>
                  <a:pt x="14240" y="8459"/>
                  <a:pt x="13264" y="8638"/>
                </a:cubicBezTo>
                <a:cubicBezTo>
                  <a:pt x="12323" y="8792"/>
                  <a:pt x="11418" y="9019"/>
                  <a:pt x="10478" y="9173"/>
                </a:cubicBezTo>
                <a:cubicBezTo>
                  <a:pt x="9704" y="9292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7"/>
                </a:cubicBezTo>
                <a:cubicBezTo>
                  <a:pt x="3084" y="10602"/>
                  <a:pt x="2691" y="10816"/>
                  <a:pt x="2405" y="11197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7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2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7"/>
                  <a:pt x="21195" y="12377"/>
                </a:cubicBezTo>
                <a:cubicBezTo>
                  <a:pt x="21286" y="12377"/>
                  <a:pt x="21384" y="12388"/>
                  <a:pt x="21503" y="12388"/>
                </a:cubicBezTo>
                <a:cubicBezTo>
                  <a:pt x="21372" y="12448"/>
                  <a:pt x="21277" y="12471"/>
                  <a:pt x="21193" y="12483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5"/>
                </a:cubicBezTo>
                <a:cubicBezTo>
                  <a:pt x="7989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69"/>
                </a:cubicBezTo>
                <a:cubicBezTo>
                  <a:pt x="1691" y="16448"/>
                  <a:pt x="1310" y="16650"/>
                  <a:pt x="965" y="16936"/>
                </a:cubicBezTo>
                <a:cubicBezTo>
                  <a:pt x="0" y="17770"/>
                  <a:pt x="24" y="19175"/>
                  <a:pt x="1036" y="19960"/>
                </a:cubicBezTo>
                <a:cubicBezTo>
                  <a:pt x="1334" y="20187"/>
                  <a:pt x="1667" y="20341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1" y="20687"/>
                  <a:pt x="5953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29"/>
                </a:cubicBezTo>
                <a:cubicBezTo>
                  <a:pt x="15729" y="19056"/>
                  <a:pt x="17431" y="18829"/>
                  <a:pt x="19122" y="18615"/>
                </a:cubicBezTo>
                <a:cubicBezTo>
                  <a:pt x="20170" y="18496"/>
                  <a:pt x="21205" y="18377"/>
                  <a:pt x="22253" y="18305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5"/>
                  <a:pt x="23741" y="18305"/>
                </a:cubicBezTo>
                <a:cubicBezTo>
                  <a:pt x="23575" y="18436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2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4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6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1" y="26315"/>
                  <a:pt x="9335" y="26295"/>
                </a:cubicBezTo>
                <a:cubicBezTo>
                  <a:pt x="10228" y="26271"/>
                  <a:pt x="11097" y="26175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4" y="25675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0" y="25125"/>
                  <a:pt x="24670" y="25128"/>
                </a:cubicBezTo>
                <a:cubicBezTo>
                  <a:pt x="25039" y="25128"/>
                  <a:pt x="25373" y="25044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09" y="22829"/>
                  <a:pt x="24995" y="22829"/>
                  <a:pt x="24980" y="22830"/>
                </a:cubicBezTo>
                <a:cubicBezTo>
                  <a:pt x="24599" y="22866"/>
                  <a:pt x="24230" y="22877"/>
                  <a:pt x="23837" y="22889"/>
                </a:cubicBezTo>
                <a:cubicBezTo>
                  <a:pt x="22956" y="22925"/>
                  <a:pt x="22086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39"/>
                </a:cubicBezTo>
                <a:cubicBezTo>
                  <a:pt x="14490" y="23699"/>
                  <a:pt x="13621" y="23770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1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0"/>
                  <a:pt x="6775" y="24270"/>
                  <a:pt x="6620" y="24211"/>
                </a:cubicBezTo>
                <a:cubicBezTo>
                  <a:pt x="6644" y="24140"/>
                  <a:pt x="6727" y="24128"/>
                  <a:pt x="6739" y="24032"/>
                </a:cubicBezTo>
                <a:cubicBezTo>
                  <a:pt x="6977" y="23913"/>
                  <a:pt x="7227" y="23794"/>
                  <a:pt x="7501" y="23711"/>
                </a:cubicBezTo>
                <a:cubicBezTo>
                  <a:pt x="8859" y="23247"/>
                  <a:pt x="10252" y="23008"/>
                  <a:pt x="11680" y="22866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49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46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63"/>
                  <a:pt x="26635" y="17401"/>
                  <a:pt x="25908" y="16865"/>
                </a:cubicBezTo>
                <a:cubicBezTo>
                  <a:pt x="25623" y="16650"/>
                  <a:pt x="25313" y="16520"/>
                  <a:pt x="24992" y="16412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7" y="16150"/>
                </a:cubicBezTo>
                <a:cubicBezTo>
                  <a:pt x="21074" y="16210"/>
                  <a:pt x="19669" y="16377"/>
                  <a:pt x="18288" y="16555"/>
                </a:cubicBezTo>
                <a:cubicBezTo>
                  <a:pt x="16657" y="16770"/>
                  <a:pt x="15014" y="17043"/>
                  <a:pt x="13383" y="17293"/>
                </a:cubicBezTo>
                <a:cubicBezTo>
                  <a:pt x="10645" y="17722"/>
                  <a:pt x="7918" y="18222"/>
                  <a:pt x="5168" y="18579"/>
                </a:cubicBezTo>
                <a:cubicBezTo>
                  <a:pt x="4630" y="18650"/>
                  <a:pt x="4101" y="18730"/>
                  <a:pt x="3567" y="18730"/>
                </a:cubicBezTo>
                <a:cubicBezTo>
                  <a:pt x="3473" y="18730"/>
                  <a:pt x="3380" y="18727"/>
                  <a:pt x="3286" y="18722"/>
                </a:cubicBezTo>
                <a:cubicBezTo>
                  <a:pt x="3048" y="18710"/>
                  <a:pt x="2810" y="18698"/>
                  <a:pt x="2560" y="18591"/>
                </a:cubicBezTo>
                <a:cubicBezTo>
                  <a:pt x="2691" y="18484"/>
                  <a:pt x="2846" y="18436"/>
                  <a:pt x="2989" y="18401"/>
                </a:cubicBezTo>
                <a:cubicBezTo>
                  <a:pt x="4406" y="17901"/>
                  <a:pt x="5846" y="17508"/>
                  <a:pt x="7323" y="17234"/>
                </a:cubicBezTo>
                <a:cubicBezTo>
                  <a:pt x="8561" y="17008"/>
                  <a:pt x="9775" y="16817"/>
                  <a:pt x="11014" y="16615"/>
                </a:cubicBezTo>
                <a:cubicBezTo>
                  <a:pt x="12038" y="16448"/>
                  <a:pt x="13062" y="16258"/>
                  <a:pt x="14097" y="16115"/>
                </a:cubicBezTo>
                <a:cubicBezTo>
                  <a:pt x="14943" y="16019"/>
                  <a:pt x="15788" y="15912"/>
                  <a:pt x="16633" y="15781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34"/>
                  <a:pt x="24253" y="13698"/>
                </a:cubicBezTo>
                <a:cubicBezTo>
                  <a:pt x="24587" y="13531"/>
                  <a:pt x="24896" y="13341"/>
                  <a:pt x="25158" y="13067"/>
                </a:cubicBezTo>
                <a:cubicBezTo>
                  <a:pt x="25873" y="12388"/>
                  <a:pt x="25813" y="11447"/>
                  <a:pt x="25027" y="10852"/>
                </a:cubicBezTo>
                <a:cubicBezTo>
                  <a:pt x="24718" y="10614"/>
                  <a:pt x="24361" y="10483"/>
                  <a:pt x="23991" y="10400"/>
                </a:cubicBezTo>
                <a:cubicBezTo>
                  <a:pt x="23414" y="10282"/>
                  <a:pt x="22829" y="10253"/>
                  <a:pt x="22242" y="10253"/>
                </a:cubicBezTo>
                <a:cubicBezTo>
                  <a:pt x="22115" y="10253"/>
                  <a:pt x="21988" y="10255"/>
                  <a:pt x="21860" y="10257"/>
                </a:cubicBezTo>
                <a:cubicBezTo>
                  <a:pt x="20610" y="10281"/>
                  <a:pt x="19360" y="10435"/>
                  <a:pt x="18110" y="10578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6" y="11495"/>
                  <a:pt x="9597" y="11590"/>
                </a:cubicBezTo>
                <a:cubicBezTo>
                  <a:pt x="9567" y="11590"/>
                  <a:pt x="9528" y="11599"/>
                  <a:pt x="9488" y="11599"/>
                </a:cubicBezTo>
                <a:cubicBezTo>
                  <a:pt x="9448" y="11599"/>
                  <a:pt x="9406" y="11590"/>
                  <a:pt x="9371" y="11555"/>
                </a:cubicBezTo>
                <a:cubicBezTo>
                  <a:pt x="9823" y="11495"/>
                  <a:pt x="10252" y="11412"/>
                  <a:pt x="10680" y="11340"/>
                </a:cubicBezTo>
                <a:cubicBezTo>
                  <a:pt x="12478" y="11019"/>
                  <a:pt x="14300" y="10685"/>
                  <a:pt x="16098" y="10340"/>
                </a:cubicBezTo>
                <a:cubicBezTo>
                  <a:pt x="17955" y="10007"/>
                  <a:pt x="19741" y="9435"/>
                  <a:pt x="21432" y="8590"/>
                </a:cubicBezTo>
                <a:cubicBezTo>
                  <a:pt x="22086" y="8245"/>
                  <a:pt x="22717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0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5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6" y="4851"/>
                </a:cubicBezTo>
                <a:cubicBezTo>
                  <a:pt x="17324" y="4982"/>
                  <a:pt x="16371" y="5090"/>
                  <a:pt x="15431" y="5280"/>
                </a:cubicBezTo>
                <a:cubicBezTo>
                  <a:pt x="14407" y="5494"/>
                  <a:pt x="13359" y="5685"/>
                  <a:pt x="12311" y="5744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3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89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8"/>
                </a:cubicBezTo>
                <a:cubicBezTo>
                  <a:pt x="22932" y="256"/>
                  <a:pt x="22825" y="160"/>
                  <a:pt x="22682" y="101"/>
                </a:cubicBezTo>
                <a:cubicBezTo>
                  <a:pt x="22499" y="37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6"/>
          <p:cNvSpPr txBox="1"/>
          <p:nvPr>
            <p:ph type="title"/>
          </p:nvPr>
        </p:nvSpPr>
        <p:spPr>
          <a:xfrm>
            <a:off x="720000" y="4638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66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66"/>
          <p:cNvGrpSpPr/>
          <p:nvPr/>
        </p:nvGrpSpPr>
        <p:grpSpPr>
          <a:xfrm>
            <a:off x="7823144" y="206585"/>
            <a:ext cx="1735106" cy="2642090"/>
            <a:chOff x="7682969" y="470735"/>
            <a:chExt cx="1735106" cy="2642090"/>
          </a:xfrm>
        </p:grpSpPr>
        <p:sp>
          <p:nvSpPr>
            <p:cNvPr id="230" name="Google Shape;230;p66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6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6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7"/>
          <p:cNvSpPr txBox="1"/>
          <p:nvPr>
            <p:ph type="title"/>
          </p:nvPr>
        </p:nvSpPr>
        <p:spPr>
          <a:xfrm>
            <a:off x="1393950" y="463800"/>
            <a:ext cx="6356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67"/>
          <p:cNvSpPr txBox="1"/>
          <p:nvPr>
            <p:ph idx="1" type="subTitle"/>
          </p:nvPr>
        </p:nvSpPr>
        <p:spPr>
          <a:xfrm>
            <a:off x="72000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67"/>
          <p:cNvSpPr txBox="1"/>
          <p:nvPr>
            <p:ph idx="2" type="subTitle"/>
          </p:nvPr>
        </p:nvSpPr>
        <p:spPr>
          <a:xfrm>
            <a:off x="72000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7"/>
          <p:cNvSpPr txBox="1"/>
          <p:nvPr>
            <p:ph idx="3" type="subTitle"/>
          </p:nvPr>
        </p:nvSpPr>
        <p:spPr>
          <a:xfrm>
            <a:off x="361755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67"/>
          <p:cNvSpPr txBox="1"/>
          <p:nvPr>
            <p:ph idx="4" type="subTitle"/>
          </p:nvPr>
        </p:nvSpPr>
        <p:spPr>
          <a:xfrm>
            <a:off x="361755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7"/>
          <p:cNvSpPr txBox="1"/>
          <p:nvPr>
            <p:ph idx="5" type="subTitle"/>
          </p:nvPr>
        </p:nvSpPr>
        <p:spPr>
          <a:xfrm>
            <a:off x="651510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67"/>
          <p:cNvSpPr txBox="1"/>
          <p:nvPr>
            <p:ph idx="6" type="subTitle"/>
          </p:nvPr>
        </p:nvSpPr>
        <p:spPr>
          <a:xfrm>
            <a:off x="651510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7"/>
          <p:cNvSpPr txBox="1"/>
          <p:nvPr>
            <p:ph idx="7" type="subTitle"/>
          </p:nvPr>
        </p:nvSpPr>
        <p:spPr>
          <a:xfrm>
            <a:off x="72000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67"/>
          <p:cNvSpPr txBox="1"/>
          <p:nvPr>
            <p:ph idx="8" type="subTitle"/>
          </p:nvPr>
        </p:nvSpPr>
        <p:spPr>
          <a:xfrm>
            <a:off x="72000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7"/>
          <p:cNvSpPr txBox="1"/>
          <p:nvPr>
            <p:ph idx="9" type="subTitle"/>
          </p:nvPr>
        </p:nvSpPr>
        <p:spPr>
          <a:xfrm>
            <a:off x="361755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67"/>
          <p:cNvSpPr txBox="1"/>
          <p:nvPr>
            <p:ph idx="13" type="subTitle"/>
          </p:nvPr>
        </p:nvSpPr>
        <p:spPr>
          <a:xfrm>
            <a:off x="361755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7"/>
          <p:cNvSpPr txBox="1"/>
          <p:nvPr>
            <p:ph idx="14" type="subTitle"/>
          </p:nvPr>
        </p:nvSpPr>
        <p:spPr>
          <a:xfrm>
            <a:off x="651510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67"/>
          <p:cNvSpPr txBox="1"/>
          <p:nvPr>
            <p:ph idx="15" type="subTitle"/>
          </p:nvPr>
        </p:nvSpPr>
        <p:spPr>
          <a:xfrm>
            <a:off x="651510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7" name="Google Shape;247;p67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248" name="Google Shape;248;p67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7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7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7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7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7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7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7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7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67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2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8"/>
          <p:cNvSpPr txBox="1"/>
          <p:nvPr>
            <p:ph type="title"/>
          </p:nvPr>
        </p:nvSpPr>
        <p:spPr>
          <a:xfrm>
            <a:off x="720000" y="463800"/>
            <a:ext cx="4141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68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68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269" name="Google Shape;269;p68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8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8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8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8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8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8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8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8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8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8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8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8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8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8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8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6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69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287" name="Google Shape;287;p69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9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69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291" name="Google Shape;291;p69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9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9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9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9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9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9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9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9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9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69"/>
          <p:cNvSpPr/>
          <p:nvPr/>
        </p:nvSpPr>
        <p:spPr>
          <a:xfrm rot="-9899915">
            <a:off x="4004849" y="-208784"/>
            <a:ext cx="2264618" cy="1658956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9"/>
          <p:cNvSpPr txBox="1"/>
          <p:nvPr>
            <p:ph type="title"/>
          </p:nvPr>
        </p:nvSpPr>
        <p:spPr>
          <a:xfrm>
            <a:off x="720000" y="2377440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69"/>
          <p:cNvSpPr txBox="1"/>
          <p:nvPr>
            <p:ph idx="2" type="title"/>
          </p:nvPr>
        </p:nvSpPr>
        <p:spPr>
          <a:xfrm>
            <a:off x="720000" y="1408176"/>
            <a:ext cx="1727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4" name="Google Shape;304;p69"/>
          <p:cNvSpPr txBox="1"/>
          <p:nvPr>
            <p:ph idx="1" type="subTitle"/>
          </p:nvPr>
        </p:nvSpPr>
        <p:spPr>
          <a:xfrm>
            <a:off x="720000" y="3081525"/>
            <a:ext cx="2906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2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0"/>
          <p:cNvSpPr txBox="1"/>
          <p:nvPr>
            <p:ph type="title"/>
          </p:nvPr>
        </p:nvSpPr>
        <p:spPr>
          <a:xfrm>
            <a:off x="1393950" y="463800"/>
            <a:ext cx="6356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70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70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309" name="Google Shape;309;p70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0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0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0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0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70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0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0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0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0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0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0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0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0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1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1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71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329" name="Google Shape;329;p71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1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1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1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1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1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1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1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1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1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1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1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1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1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1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1"/>
          <p:cNvSpPr txBox="1"/>
          <p:nvPr>
            <p:ph type="title"/>
          </p:nvPr>
        </p:nvSpPr>
        <p:spPr>
          <a:xfrm>
            <a:off x="2501700" y="540025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6" name="Google Shape;346;p71"/>
          <p:cNvSpPr txBox="1"/>
          <p:nvPr>
            <p:ph idx="1" type="subTitle"/>
          </p:nvPr>
        </p:nvSpPr>
        <p:spPr>
          <a:xfrm>
            <a:off x="2513375" y="1318500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1"/>
          <p:cNvSpPr txBox="1"/>
          <p:nvPr>
            <p:ph idx="2" type="title"/>
          </p:nvPr>
        </p:nvSpPr>
        <p:spPr>
          <a:xfrm>
            <a:off x="2501700" y="1986313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8" name="Google Shape;348;p71"/>
          <p:cNvSpPr txBox="1"/>
          <p:nvPr>
            <p:ph idx="3" type="subTitle"/>
          </p:nvPr>
        </p:nvSpPr>
        <p:spPr>
          <a:xfrm>
            <a:off x="2513375" y="2764788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1"/>
          <p:cNvSpPr txBox="1"/>
          <p:nvPr>
            <p:ph idx="4" type="title"/>
          </p:nvPr>
        </p:nvSpPr>
        <p:spPr>
          <a:xfrm>
            <a:off x="2501700" y="3432613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0" name="Google Shape;350;p71"/>
          <p:cNvSpPr txBox="1"/>
          <p:nvPr>
            <p:ph idx="5" type="subTitle"/>
          </p:nvPr>
        </p:nvSpPr>
        <p:spPr>
          <a:xfrm>
            <a:off x="2513375" y="4211088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72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354" name="Google Shape;354;p72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2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2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2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2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2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2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2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2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2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2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2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72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367" name="Google Shape;367;p72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2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2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2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2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2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2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2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2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2"/>
          <p:cNvSpPr/>
          <p:nvPr/>
        </p:nvSpPr>
        <p:spPr>
          <a:xfrm>
            <a:off x="-646525" y="-6348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 txBox="1"/>
          <p:nvPr>
            <p:ph type="title"/>
          </p:nvPr>
        </p:nvSpPr>
        <p:spPr>
          <a:xfrm>
            <a:off x="1800075" y="2379450"/>
            <a:ext cx="554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9" name="Google Shape;379;p72"/>
          <p:cNvSpPr txBox="1"/>
          <p:nvPr>
            <p:ph idx="2" type="title"/>
          </p:nvPr>
        </p:nvSpPr>
        <p:spPr>
          <a:xfrm>
            <a:off x="3333750" y="1410925"/>
            <a:ext cx="2476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0" name="Google Shape;380;p72"/>
          <p:cNvSpPr txBox="1"/>
          <p:nvPr>
            <p:ph idx="1" type="subTitle"/>
          </p:nvPr>
        </p:nvSpPr>
        <p:spPr>
          <a:xfrm>
            <a:off x="3155550" y="3079750"/>
            <a:ext cx="283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7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383" name="Google Shape;383;p7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73"/>
          <p:cNvSpPr txBox="1"/>
          <p:nvPr>
            <p:ph type="title"/>
          </p:nvPr>
        </p:nvSpPr>
        <p:spPr>
          <a:xfrm>
            <a:off x="4560750" y="1262650"/>
            <a:ext cx="3857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4" name="Google Shape;394;p73"/>
          <p:cNvSpPr txBox="1"/>
          <p:nvPr>
            <p:ph idx="1" type="subTitle"/>
          </p:nvPr>
        </p:nvSpPr>
        <p:spPr>
          <a:xfrm>
            <a:off x="5019900" y="2940050"/>
            <a:ext cx="29391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73"/>
          <p:cNvSpPr/>
          <p:nvPr/>
        </p:nvSpPr>
        <p:spPr>
          <a:xfrm rot="9000024">
            <a:off x="7756939" y="-10641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/>
          <p:nvPr>
            <p:ph type="title"/>
          </p:nvPr>
        </p:nvSpPr>
        <p:spPr>
          <a:xfrm>
            <a:off x="720000" y="4638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" type="body"/>
          </p:nvPr>
        </p:nvSpPr>
        <p:spPr>
          <a:xfrm>
            <a:off x="849750" y="1304925"/>
            <a:ext cx="7444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56"/>
          <p:cNvSpPr/>
          <p:nvPr/>
        </p:nvSpPr>
        <p:spPr>
          <a:xfrm rot="9000024">
            <a:off x="8032014" y="-152278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6"/>
          <p:cNvSpPr/>
          <p:nvPr/>
        </p:nvSpPr>
        <p:spPr>
          <a:xfrm rot="10800000">
            <a:off x="-390541" y="4295773"/>
            <a:ext cx="1460891" cy="1465153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4"/>
          <p:cNvSpPr txBox="1"/>
          <p:nvPr>
            <p:ph type="title"/>
          </p:nvPr>
        </p:nvSpPr>
        <p:spPr>
          <a:xfrm>
            <a:off x="720000" y="463800"/>
            <a:ext cx="50760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8" name="Google Shape;398;p74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399" name="Google Shape;399;p74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4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4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4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4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4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4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4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4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4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4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4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4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4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4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4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2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/>
          <p:nvPr>
            <p:ph type="title"/>
          </p:nvPr>
        </p:nvSpPr>
        <p:spPr>
          <a:xfrm>
            <a:off x="2190750" y="463800"/>
            <a:ext cx="5067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75"/>
          <p:cNvSpPr/>
          <p:nvPr/>
        </p:nvSpPr>
        <p:spPr>
          <a:xfrm flipH="1">
            <a:off x="8079878" y="-231700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75"/>
          <p:cNvGrpSpPr/>
          <p:nvPr/>
        </p:nvGrpSpPr>
        <p:grpSpPr>
          <a:xfrm rot="-2311823">
            <a:off x="-195735" y="3356382"/>
            <a:ext cx="1126616" cy="2356486"/>
            <a:chOff x="-1806775" y="3237425"/>
            <a:chExt cx="331900" cy="663225"/>
          </a:xfrm>
        </p:grpSpPr>
        <p:sp>
          <p:nvSpPr>
            <p:cNvPr id="419" name="Google Shape;419;p75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5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5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5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5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5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5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5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5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5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5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5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5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5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5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5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76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437" name="Google Shape;437;p76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6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6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6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6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6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6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6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6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6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6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6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6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6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6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6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76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6"/>
          <p:cNvSpPr txBox="1"/>
          <p:nvPr>
            <p:ph hasCustomPrompt="1" type="title"/>
          </p:nvPr>
        </p:nvSpPr>
        <p:spPr>
          <a:xfrm>
            <a:off x="1000050" y="1733425"/>
            <a:ext cx="71439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76"/>
          <p:cNvSpPr txBox="1"/>
          <p:nvPr>
            <p:ph idx="1" type="subTitle"/>
          </p:nvPr>
        </p:nvSpPr>
        <p:spPr>
          <a:xfrm>
            <a:off x="1545100" y="3021550"/>
            <a:ext cx="6070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3">
  <p:cSld name="CUSTOM_9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77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458" name="Google Shape;458;p77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7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7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7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7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7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7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7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7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7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77"/>
          <p:cNvSpPr txBox="1"/>
          <p:nvPr>
            <p:ph idx="1" type="subTitle"/>
          </p:nvPr>
        </p:nvSpPr>
        <p:spPr>
          <a:xfrm>
            <a:off x="2031150" y="2087125"/>
            <a:ext cx="50817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9" name="Google Shape;469;p77"/>
          <p:cNvSpPr txBox="1"/>
          <p:nvPr>
            <p:ph type="title"/>
          </p:nvPr>
        </p:nvSpPr>
        <p:spPr>
          <a:xfrm>
            <a:off x="2595900" y="463800"/>
            <a:ext cx="39522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77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7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8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474" name="Google Shape;474;p78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8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8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8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8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8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8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8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8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78"/>
          <p:cNvSpPr/>
          <p:nvPr/>
        </p:nvSpPr>
        <p:spPr>
          <a:xfrm>
            <a:off x="-970375" y="3162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78"/>
          <p:cNvSpPr txBox="1"/>
          <p:nvPr>
            <p:ph type="title"/>
          </p:nvPr>
        </p:nvSpPr>
        <p:spPr>
          <a:xfrm>
            <a:off x="3909975" y="2551650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78"/>
          <p:cNvSpPr txBox="1"/>
          <p:nvPr>
            <p:ph idx="2" type="title"/>
          </p:nvPr>
        </p:nvSpPr>
        <p:spPr>
          <a:xfrm>
            <a:off x="6696075" y="1583000"/>
            <a:ext cx="1727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6" name="Google Shape;486;p78"/>
          <p:cNvSpPr txBox="1"/>
          <p:nvPr>
            <p:ph idx="1" type="subTitle"/>
          </p:nvPr>
        </p:nvSpPr>
        <p:spPr>
          <a:xfrm>
            <a:off x="5183400" y="3055650"/>
            <a:ext cx="3240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/>
          <p:nvPr/>
        </p:nvSpPr>
        <p:spPr>
          <a:xfrm flipH="1" rot="2700000">
            <a:off x="7717048" y="327877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79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490" name="Google Shape;490;p79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9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9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9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9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9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9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9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79"/>
          <p:cNvSpPr txBox="1"/>
          <p:nvPr>
            <p:ph type="title"/>
          </p:nvPr>
        </p:nvSpPr>
        <p:spPr>
          <a:xfrm>
            <a:off x="3512775" y="1430100"/>
            <a:ext cx="45177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2_1_4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type="title"/>
          </p:nvPr>
        </p:nvSpPr>
        <p:spPr>
          <a:xfrm>
            <a:off x="2525550" y="463800"/>
            <a:ext cx="4092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9" name="Google Shape;509;p80"/>
          <p:cNvGrpSpPr/>
          <p:nvPr/>
        </p:nvGrpSpPr>
        <p:grpSpPr>
          <a:xfrm flipH="1">
            <a:off x="-433895" y="3772554"/>
            <a:ext cx="3667019" cy="1853813"/>
            <a:chOff x="-4777400" y="-1313825"/>
            <a:chExt cx="1070100" cy="540975"/>
          </a:xfrm>
        </p:grpSpPr>
        <p:sp>
          <p:nvSpPr>
            <p:cNvPr id="510" name="Google Shape;510;p80"/>
            <p:cNvSpPr/>
            <p:nvPr/>
          </p:nvSpPr>
          <p:spPr>
            <a:xfrm>
              <a:off x="-4777400" y="-1313825"/>
              <a:ext cx="1070100" cy="540975"/>
            </a:xfrm>
            <a:custGeom>
              <a:rect b="b" l="l" r="r" t="t"/>
              <a:pathLst>
                <a:path extrusionOk="0" h="21639" w="42804">
                  <a:moveTo>
                    <a:pt x="31540" y="16316"/>
                  </a:moveTo>
                  <a:cubicBezTo>
                    <a:pt x="31695" y="16376"/>
                    <a:pt x="31862" y="16423"/>
                    <a:pt x="32040" y="16471"/>
                  </a:cubicBezTo>
                  <a:cubicBezTo>
                    <a:pt x="31886" y="16483"/>
                    <a:pt x="31707" y="16483"/>
                    <a:pt x="31540" y="16495"/>
                  </a:cubicBezTo>
                  <a:lnTo>
                    <a:pt x="31540" y="16316"/>
                  </a:lnTo>
                  <a:close/>
                  <a:moveTo>
                    <a:pt x="32369" y="0"/>
                  </a:moveTo>
                  <a:cubicBezTo>
                    <a:pt x="30526" y="0"/>
                    <a:pt x="28620" y="648"/>
                    <a:pt x="26849" y="2124"/>
                  </a:cubicBezTo>
                  <a:cubicBezTo>
                    <a:pt x="24885" y="3755"/>
                    <a:pt x="23527" y="6398"/>
                    <a:pt x="21253" y="7613"/>
                  </a:cubicBezTo>
                  <a:cubicBezTo>
                    <a:pt x="20632" y="7945"/>
                    <a:pt x="19979" y="8079"/>
                    <a:pt x="19308" y="8079"/>
                  </a:cubicBezTo>
                  <a:cubicBezTo>
                    <a:pt x="16905" y="8079"/>
                    <a:pt x="14275" y="6358"/>
                    <a:pt x="12097" y="5874"/>
                  </a:cubicBezTo>
                  <a:cubicBezTo>
                    <a:pt x="11316" y="5699"/>
                    <a:pt x="10527" y="5613"/>
                    <a:pt x="9746" y="5613"/>
                  </a:cubicBezTo>
                  <a:cubicBezTo>
                    <a:pt x="6653" y="5613"/>
                    <a:pt x="3688" y="6975"/>
                    <a:pt x="1787" y="9589"/>
                  </a:cubicBezTo>
                  <a:cubicBezTo>
                    <a:pt x="608" y="11220"/>
                    <a:pt x="1" y="13221"/>
                    <a:pt x="72" y="15221"/>
                  </a:cubicBezTo>
                  <a:cubicBezTo>
                    <a:pt x="144" y="17352"/>
                    <a:pt x="846" y="18912"/>
                    <a:pt x="2334" y="20424"/>
                  </a:cubicBezTo>
                  <a:cubicBezTo>
                    <a:pt x="2653" y="20749"/>
                    <a:pt x="3056" y="20893"/>
                    <a:pt x="3458" y="20893"/>
                  </a:cubicBezTo>
                  <a:cubicBezTo>
                    <a:pt x="3777" y="20893"/>
                    <a:pt x="4096" y="20802"/>
                    <a:pt x="4370" y="20638"/>
                  </a:cubicBezTo>
                  <a:cubicBezTo>
                    <a:pt x="10085" y="21264"/>
                    <a:pt x="15822" y="21590"/>
                    <a:pt x="21566" y="21590"/>
                  </a:cubicBezTo>
                  <a:cubicBezTo>
                    <a:pt x="24235" y="21590"/>
                    <a:pt x="26905" y="21520"/>
                    <a:pt x="29576" y="21376"/>
                  </a:cubicBezTo>
                  <a:cubicBezTo>
                    <a:pt x="32921" y="21198"/>
                    <a:pt x="37898" y="21638"/>
                    <a:pt x="40422" y="18983"/>
                  </a:cubicBezTo>
                  <a:cubicBezTo>
                    <a:pt x="42804" y="16483"/>
                    <a:pt x="42351" y="11732"/>
                    <a:pt x="41756" y="8660"/>
                  </a:cubicBezTo>
                  <a:cubicBezTo>
                    <a:pt x="40807" y="3700"/>
                    <a:pt x="36771" y="0"/>
                    <a:pt x="3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0"/>
            <p:cNvSpPr/>
            <p:nvPr/>
          </p:nvSpPr>
          <p:spPr>
            <a:xfrm>
              <a:off x="-4680550" y="-838675"/>
              <a:ext cx="45150" cy="65275"/>
            </a:xfrm>
            <a:custGeom>
              <a:rect b="b" l="l" r="r" t="t"/>
              <a:pathLst>
                <a:path extrusionOk="0" h="2611" w="1806">
                  <a:moveTo>
                    <a:pt x="393" y="1"/>
                  </a:moveTo>
                  <a:cubicBezTo>
                    <a:pt x="197" y="1"/>
                    <a:pt x="0" y="128"/>
                    <a:pt x="20" y="370"/>
                  </a:cubicBezTo>
                  <a:cubicBezTo>
                    <a:pt x="115" y="1203"/>
                    <a:pt x="496" y="1942"/>
                    <a:pt x="1127" y="2513"/>
                  </a:cubicBezTo>
                  <a:cubicBezTo>
                    <a:pt x="1201" y="2581"/>
                    <a:pt x="1280" y="2610"/>
                    <a:pt x="1354" y="2610"/>
                  </a:cubicBezTo>
                  <a:cubicBezTo>
                    <a:pt x="1604" y="2610"/>
                    <a:pt x="1805" y="2285"/>
                    <a:pt x="1604" y="2037"/>
                  </a:cubicBezTo>
                  <a:cubicBezTo>
                    <a:pt x="1175" y="1513"/>
                    <a:pt x="901" y="918"/>
                    <a:pt x="758" y="263"/>
                  </a:cubicBezTo>
                  <a:cubicBezTo>
                    <a:pt x="715" y="86"/>
                    <a:pt x="554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0"/>
            <p:cNvSpPr/>
            <p:nvPr/>
          </p:nvSpPr>
          <p:spPr>
            <a:xfrm>
              <a:off x="-4707450" y="-951600"/>
              <a:ext cx="25225" cy="76300"/>
            </a:xfrm>
            <a:custGeom>
              <a:rect b="b" l="l" r="r" t="t"/>
              <a:pathLst>
                <a:path extrusionOk="0" h="3052" w="1009">
                  <a:moveTo>
                    <a:pt x="531" y="0"/>
                  </a:moveTo>
                  <a:cubicBezTo>
                    <a:pt x="396" y="0"/>
                    <a:pt x="264" y="75"/>
                    <a:pt x="227" y="244"/>
                  </a:cubicBezTo>
                  <a:cubicBezTo>
                    <a:pt x="1" y="1089"/>
                    <a:pt x="132" y="1994"/>
                    <a:pt x="370" y="2827"/>
                  </a:cubicBezTo>
                  <a:cubicBezTo>
                    <a:pt x="412" y="2984"/>
                    <a:pt x="527" y="3051"/>
                    <a:pt x="645" y="3051"/>
                  </a:cubicBezTo>
                  <a:cubicBezTo>
                    <a:pt x="823" y="3051"/>
                    <a:pt x="1008" y="2897"/>
                    <a:pt x="965" y="2661"/>
                  </a:cubicBezTo>
                  <a:cubicBezTo>
                    <a:pt x="822" y="1875"/>
                    <a:pt x="882" y="1125"/>
                    <a:pt x="882" y="327"/>
                  </a:cubicBezTo>
                  <a:cubicBezTo>
                    <a:pt x="882" y="121"/>
                    <a:pt x="703" y="0"/>
                    <a:pt x="5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0"/>
            <p:cNvSpPr/>
            <p:nvPr/>
          </p:nvSpPr>
          <p:spPr>
            <a:xfrm>
              <a:off x="-4683025" y="-1047575"/>
              <a:ext cx="66550" cy="61900"/>
            </a:xfrm>
            <a:custGeom>
              <a:rect b="b" l="l" r="r" t="t"/>
              <a:pathLst>
                <a:path extrusionOk="0" h="2476" w="2662">
                  <a:moveTo>
                    <a:pt x="2194" y="1"/>
                  </a:moveTo>
                  <a:cubicBezTo>
                    <a:pt x="2166" y="1"/>
                    <a:pt x="2137" y="4"/>
                    <a:pt x="2107" y="11"/>
                  </a:cubicBezTo>
                  <a:cubicBezTo>
                    <a:pt x="1072" y="249"/>
                    <a:pt x="238" y="1142"/>
                    <a:pt x="36" y="2190"/>
                  </a:cubicBezTo>
                  <a:cubicBezTo>
                    <a:pt x="0" y="2366"/>
                    <a:pt x="129" y="2476"/>
                    <a:pt x="264" y="2476"/>
                  </a:cubicBezTo>
                  <a:cubicBezTo>
                    <a:pt x="356" y="2476"/>
                    <a:pt x="452" y="2425"/>
                    <a:pt x="500" y="2309"/>
                  </a:cubicBezTo>
                  <a:cubicBezTo>
                    <a:pt x="810" y="1487"/>
                    <a:pt x="1464" y="939"/>
                    <a:pt x="2286" y="654"/>
                  </a:cubicBezTo>
                  <a:cubicBezTo>
                    <a:pt x="2662" y="532"/>
                    <a:pt x="2545" y="1"/>
                    <a:pt x="21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0"/>
            <p:cNvSpPr/>
            <p:nvPr/>
          </p:nvSpPr>
          <p:spPr>
            <a:xfrm>
              <a:off x="-4581250" y="-1096475"/>
              <a:ext cx="101225" cy="20900"/>
            </a:xfrm>
            <a:custGeom>
              <a:rect b="b" l="l" r="r" t="t"/>
              <a:pathLst>
                <a:path extrusionOk="0" h="836" w="4049">
                  <a:moveTo>
                    <a:pt x="3664" y="1"/>
                  </a:moveTo>
                  <a:cubicBezTo>
                    <a:pt x="3654" y="1"/>
                    <a:pt x="3643" y="1"/>
                    <a:pt x="3632" y="2"/>
                  </a:cubicBezTo>
                  <a:cubicBezTo>
                    <a:pt x="2501" y="109"/>
                    <a:pt x="1334" y="216"/>
                    <a:pt x="215" y="455"/>
                  </a:cubicBezTo>
                  <a:cubicBezTo>
                    <a:pt x="1" y="502"/>
                    <a:pt x="60" y="824"/>
                    <a:pt x="263" y="824"/>
                  </a:cubicBezTo>
                  <a:cubicBezTo>
                    <a:pt x="454" y="832"/>
                    <a:pt x="645" y="835"/>
                    <a:pt x="837" y="835"/>
                  </a:cubicBezTo>
                  <a:cubicBezTo>
                    <a:pt x="1767" y="835"/>
                    <a:pt x="2700" y="750"/>
                    <a:pt x="3609" y="681"/>
                  </a:cubicBezTo>
                  <a:cubicBezTo>
                    <a:pt x="4038" y="634"/>
                    <a:pt x="4049" y="1"/>
                    <a:pt x="36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0"/>
            <p:cNvSpPr/>
            <p:nvPr/>
          </p:nvSpPr>
          <p:spPr>
            <a:xfrm>
              <a:off x="-4415175" y="-1082200"/>
              <a:ext cx="72950" cy="33275"/>
            </a:xfrm>
            <a:custGeom>
              <a:rect b="b" l="l" r="r" t="t"/>
              <a:pathLst>
                <a:path extrusionOk="0" h="1331" w="2918">
                  <a:moveTo>
                    <a:pt x="305" y="1"/>
                  </a:moveTo>
                  <a:cubicBezTo>
                    <a:pt x="56" y="1"/>
                    <a:pt x="0" y="433"/>
                    <a:pt x="275" y="479"/>
                  </a:cubicBezTo>
                  <a:cubicBezTo>
                    <a:pt x="1014" y="610"/>
                    <a:pt x="1657" y="931"/>
                    <a:pt x="2323" y="1289"/>
                  </a:cubicBezTo>
                  <a:cubicBezTo>
                    <a:pt x="2379" y="1317"/>
                    <a:pt x="2433" y="1330"/>
                    <a:pt x="2483" y="1330"/>
                  </a:cubicBezTo>
                  <a:cubicBezTo>
                    <a:pt x="2762" y="1330"/>
                    <a:pt x="2917" y="933"/>
                    <a:pt x="2645" y="741"/>
                  </a:cubicBezTo>
                  <a:cubicBezTo>
                    <a:pt x="1966" y="265"/>
                    <a:pt x="1157" y="74"/>
                    <a:pt x="335" y="3"/>
                  </a:cubicBezTo>
                  <a:cubicBezTo>
                    <a:pt x="325" y="1"/>
                    <a:pt x="315" y="1"/>
                    <a:pt x="30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0"/>
            <p:cNvSpPr/>
            <p:nvPr/>
          </p:nvSpPr>
          <p:spPr>
            <a:xfrm>
              <a:off x="-4307575" y="-1048225"/>
              <a:ext cx="94075" cy="21625"/>
            </a:xfrm>
            <a:custGeom>
              <a:rect b="b" l="l" r="r" t="t"/>
              <a:pathLst>
                <a:path extrusionOk="0" h="865" w="3763">
                  <a:moveTo>
                    <a:pt x="355" y="1"/>
                  </a:moveTo>
                  <a:cubicBezTo>
                    <a:pt x="84" y="1"/>
                    <a:pt x="1" y="426"/>
                    <a:pt x="305" y="513"/>
                  </a:cubicBezTo>
                  <a:cubicBezTo>
                    <a:pt x="948" y="732"/>
                    <a:pt x="1611" y="864"/>
                    <a:pt x="2284" y="864"/>
                  </a:cubicBezTo>
                  <a:cubicBezTo>
                    <a:pt x="2634" y="864"/>
                    <a:pt x="2987" y="828"/>
                    <a:pt x="3341" y="751"/>
                  </a:cubicBezTo>
                  <a:cubicBezTo>
                    <a:pt x="3763" y="683"/>
                    <a:pt x="3596" y="92"/>
                    <a:pt x="3206" y="92"/>
                  </a:cubicBezTo>
                  <a:cubicBezTo>
                    <a:pt x="3188" y="92"/>
                    <a:pt x="3170" y="94"/>
                    <a:pt x="3151" y="96"/>
                  </a:cubicBezTo>
                  <a:cubicBezTo>
                    <a:pt x="2727" y="151"/>
                    <a:pt x="2314" y="185"/>
                    <a:pt x="1903" y="185"/>
                  </a:cubicBezTo>
                  <a:cubicBezTo>
                    <a:pt x="1414" y="185"/>
                    <a:pt x="929" y="136"/>
                    <a:pt x="436" y="13"/>
                  </a:cubicBez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0"/>
            <p:cNvSpPr/>
            <p:nvPr/>
          </p:nvSpPr>
          <p:spPr>
            <a:xfrm>
              <a:off x="-4152975" y="-1120000"/>
              <a:ext cx="62800" cy="57425"/>
            </a:xfrm>
            <a:custGeom>
              <a:rect b="b" l="l" r="r" t="t"/>
              <a:pathLst>
                <a:path extrusionOk="0" h="2297" w="2512">
                  <a:moveTo>
                    <a:pt x="2086" y="1"/>
                  </a:moveTo>
                  <a:cubicBezTo>
                    <a:pt x="1935" y="1"/>
                    <a:pt x="1778" y="79"/>
                    <a:pt x="1706" y="253"/>
                  </a:cubicBezTo>
                  <a:cubicBezTo>
                    <a:pt x="1420" y="955"/>
                    <a:pt x="932" y="1455"/>
                    <a:pt x="265" y="1800"/>
                  </a:cubicBezTo>
                  <a:cubicBezTo>
                    <a:pt x="1" y="1921"/>
                    <a:pt x="164" y="2297"/>
                    <a:pt x="406" y="2297"/>
                  </a:cubicBezTo>
                  <a:cubicBezTo>
                    <a:pt x="426" y="2297"/>
                    <a:pt x="447" y="2294"/>
                    <a:pt x="467" y="2289"/>
                  </a:cubicBezTo>
                  <a:cubicBezTo>
                    <a:pt x="1384" y="2050"/>
                    <a:pt x="2122" y="1336"/>
                    <a:pt x="2420" y="443"/>
                  </a:cubicBezTo>
                  <a:cubicBezTo>
                    <a:pt x="2512" y="167"/>
                    <a:pt x="2306" y="1"/>
                    <a:pt x="20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0"/>
            <p:cNvSpPr/>
            <p:nvPr/>
          </p:nvSpPr>
          <p:spPr>
            <a:xfrm>
              <a:off x="-4085500" y="-1215725"/>
              <a:ext cx="86225" cy="62075"/>
            </a:xfrm>
            <a:custGeom>
              <a:rect b="b" l="l" r="r" t="t"/>
              <a:pathLst>
                <a:path extrusionOk="0" h="2483" w="3449">
                  <a:moveTo>
                    <a:pt x="2959" y="1"/>
                  </a:moveTo>
                  <a:cubicBezTo>
                    <a:pt x="2932" y="1"/>
                    <a:pt x="2905" y="4"/>
                    <a:pt x="2876" y="10"/>
                  </a:cubicBezTo>
                  <a:cubicBezTo>
                    <a:pt x="1733" y="331"/>
                    <a:pt x="828" y="1200"/>
                    <a:pt x="126" y="2129"/>
                  </a:cubicBezTo>
                  <a:cubicBezTo>
                    <a:pt x="1" y="2299"/>
                    <a:pt x="171" y="2482"/>
                    <a:pt x="339" y="2482"/>
                  </a:cubicBezTo>
                  <a:cubicBezTo>
                    <a:pt x="395" y="2482"/>
                    <a:pt x="450" y="2462"/>
                    <a:pt x="495" y="2415"/>
                  </a:cubicBezTo>
                  <a:cubicBezTo>
                    <a:pt x="1281" y="1617"/>
                    <a:pt x="2209" y="1176"/>
                    <a:pt x="3150" y="629"/>
                  </a:cubicBezTo>
                  <a:cubicBezTo>
                    <a:pt x="3448" y="463"/>
                    <a:pt x="3296" y="1"/>
                    <a:pt x="295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0"/>
            <p:cNvSpPr/>
            <p:nvPr/>
          </p:nvSpPr>
          <p:spPr>
            <a:xfrm>
              <a:off x="-3968125" y="-1239900"/>
              <a:ext cx="91425" cy="23850"/>
            </a:xfrm>
            <a:custGeom>
              <a:rect b="b" l="l" r="r" t="t"/>
              <a:pathLst>
                <a:path extrusionOk="0" h="954" w="3657">
                  <a:moveTo>
                    <a:pt x="2264" y="1"/>
                  </a:moveTo>
                  <a:cubicBezTo>
                    <a:pt x="1533" y="1"/>
                    <a:pt x="776" y="242"/>
                    <a:pt x="146" y="524"/>
                  </a:cubicBezTo>
                  <a:cubicBezTo>
                    <a:pt x="1" y="591"/>
                    <a:pt x="86" y="825"/>
                    <a:pt x="234" y="825"/>
                  </a:cubicBezTo>
                  <a:cubicBezTo>
                    <a:pt x="244" y="825"/>
                    <a:pt x="254" y="824"/>
                    <a:pt x="265" y="822"/>
                  </a:cubicBezTo>
                  <a:cubicBezTo>
                    <a:pt x="602" y="718"/>
                    <a:pt x="918" y="678"/>
                    <a:pt x="1228" y="678"/>
                  </a:cubicBezTo>
                  <a:cubicBezTo>
                    <a:pt x="1805" y="678"/>
                    <a:pt x="2359" y="817"/>
                    <a:pt x="2979" y="941"/>
                  </a:cubicBezTo>
                  <a:cubicBezTo>
                    <a:pt x="3017" y="950"/>
                    <a:pt x="3053" y="954"/>
                    <a:pt x="3088" y="954"/>
                  </a:cubicBezTo>
                  <a:cubicBezTo>
                    <a:pt x="3517" y="954"/>
                    <a:pt x="3657" y="309"/>
                    <a:pt x="3194" y="155"/>
                  </a:cubicBezTo>
                  <a:cubicBezTo>
                    <a:pt x="2897" y="47"/>
                    <a:pt x="2583" y="1"/>
                    <a:pt x="22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0"/>
            <p:cNvSpPr/>
            <p:nvPr/>
          </p:nvSpPr>
          <p:spPr>
            <a:xfrm>
              <a:off x="-3823975" y="-1197225"/>
              <a:ext cx="91925" cy="67025"/>
            </a:xfrm>
            <a:custGeom>
              <a:rect b="b" l="l" r="r" t="t"/>
              <a:pathLst>
                <a:path extrusionOk="0" h="2681" w="3677">
                  <a:moveTo>
                    <a:pt x="393" y="1"/>
                  </a:moveTo>
                  <a:cubicBezTo>
                    <a:pt x="93" y="1"/>
                    <a:pt x="0" y="486"/>
                    <a:pt x="333" y="615"/>
                  </a:cubicBezTo>
                  <a:cubicBezTo>
                    <a:pt x="1273" y="1008"/>
                    <a:pt x="2047" y="1663"/>
                    <a:pt x="2655" y="2472"/>
                  </a:cubicBezTo>
                  <a:cubicBezTo>
                    <a:pt x="2768" y="2620"/>
                    <a:pt x="2909" y="2680"/>
                    <a:pt x="3042" y="2680"/>
                  </a:cubicBezTo>
                  <a:cubicBezTo>
                    <a:pt x="3382" y="2680"/>
                    <a:pt x="3677" y="2284"/>
                    <a:pt x="3369" y="1925"/>
                  </a:cubicBezTo>
                  <a:cubicBezTo>
                    <a:pt x="2619" y="1032"/>
                    <a:pt x="1595" y="425"/>
                    <a:pt x="499" y="20"/>
                  </a:cubicBezTo>
                  <a:cubicBezTo>
                    <a:pt x="461" y="7"/>
                    <a:pt x="426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80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0"/>
          <p:cNvSpPr/>
          <p:nvPr/>
        </p:nvSpPr>
        <p:spPr>
          <a:xfrm rot="-6081502">
            <a:off x="-5929" y="-1082867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80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524" name="Google Shape;524;p80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0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0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0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80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80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0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0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0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0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80"/>
          <p:cNvSpPr txBox="1"/>
          <p:nvPr>
            <p:ph idx="1" type="subTitle"/>
          </p:nvPr>
        </p:nvSpPr>
        <p:spPr>
          <a:xfrm>
            <a:off x="1308850" y="1978775"/>
            <a:ext cx="2653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80"/>
          <p:cNvSpPr txBox="1"/>
          <p:nvPr>
            <p:ph idx="2" type="subTitle"/>
          </p:nvPr>
        </p:nvSpPr>
        <p:spPr>
          <a:xfrm>
            <a:off x="1308850" y="2369375"/>
            <a:ext cx="265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0"/>
          <p:cNvSpPr txBox="1"/>
          <p:nvPr>
            <p:ph idx="3" type="subTitle"/>
          </p:nvPr>
        </p:nvSpPr>
        <p:spPr>
          <a:xfrm>
            <a:off x="5181325" y="1978775"/>
            <a:ext cx="2653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80"/>
          <p:cNvSpPr txBox="1"/>
          <p:nvPr>
            <p:ph idx="4" type="subTitle"/>
          </p:nvPr>
        </p:nvSpPr>
        <p:spPr>
          <a:xfrm>
            <a:off x="5153400" y="2369375"/>
            <a:ext cx="265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">
  <p:cSld name="BLANK_2_1_5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2266050" y="463800"/>
            <a:ext cx="46119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0" name="Google Shape;540;p81"/>
          <p:cNvSpPr txBox="1"/>
          <p:nvPr>
            <p:ph idx="2" type="title"/>
          </p:nvPr>
        </p:nvSpPr>
        <p:spPr>
          <a:xfrm>
            <a:off x="2819250" y="1925675"/>
            <a:ext cx="35055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1" name="Google Shape;541;p81"/>
          <p:cNvSpPr txBox="1"/>
          <p:nvPr>
            <p:ph idx="1" type="subTitle"/>
          </p:nvPr>
        </p:nvSpPr>
        <p:spPr>
          <a:xfrm>
            <a:off x="3086704" y="3029800"/>
            <a:ext cx="2979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1"/>
          <p:cNvSpPr/>
          <p:nvPr/>
        </p:nvSpPr>
        <p:spPr>
          <a:xfrm rot="-6081502">
            <a:off x="-5929" y="-1082867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81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544" name="Google Shape;544;p81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1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1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1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1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1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1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1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1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1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1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1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81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81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558" name="Google Shape;558;p8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82"/>
          <p:cNvGrpSpPr/>
          <p:nvPr/>
        </p:nvGrpSpPr>
        <p:grpSpPr>
          <a:xfrm flipH="1">
            <a:off x="-250439" y="225635"/>
            <a:ext cx="1735106" cy="2642090"/>
            <a:chOff x="7682969" y="470735"/>
            <a:chExt cx="1735106" cy="2642090"/>
          </a:xfrm>
        </p:grpSpPr>
        <p:sp>
          <p:nvSpPr>
            <p:cNvPr id="570" name="Google Shape;570;p82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2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2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82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574" name="Google Shape;574;p82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2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2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2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2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2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2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82"/>
          <p:cNvSpPr txBox="1"/>
          <p:nvPr>
            <p:ph type="title"/>
          </p:nvPr>
        </p:nvSpPr>
        <p:spPr>
          <a:xfrm>
            <a:off x="1720125" y="2223225"/>
            <a:ext cx="2794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5" name="Google Shape;585;p82"/>
          <p:cNvSpPr txBox="1"/>
          <p:nvPr>
            <p:ph idx="1" type="subTitle"/>
          </p:nvPr>
        </p:nvSpPr>
        <p:spPr>
          <a:xfrm>
            <a:off x="5629200" y="761525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82"/>
          <p:cNvSpPr txBox="1"/>
          <p:nvPr>
            <p:ph idx="2" type="subTitle"/>
          </p:nvPr>
        </p:nvSpPr>
        <p:spPr>
          <a:xfrm>
            <a:off x="5629200" y="1118750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82"/>
          <p:cNvSpPr txBox="1"/>
          <p:nvPr>
            <p:ph idx="3" type="subTitle"/>
          </p:nvPr>
        </p:nvSpPr>
        <p:spPr>
          <a:xfrm>
            <a:off x="5629200" y="2046550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8" name="Google Shape;588;p82"/>
          <p:cNvSpPr txBox="1"/>
          <p:nvPr>
            <p:ph idx="4" type="subTitle"/>
          </p:nvPr>
        </p:nvSpPr>
        <p:spPr>
          <a:xfrm>
            <a:off x="5629200" y="2403775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82"/>
          <p:cNvSpPr txBox="1"/>
          <p:nvPr>
            <p:ph idx="5" type="subTitle"/>
          </p:nvPr>
        </p:nvSpPr>
        <p:spPr>
          <a:xfrm>
            <a:off x="5629200" y="3331575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82"/>
          <p:cNvSpPr txBox="1"/>
          <p:nvPr>
            <p:ph idx="6" type="subTitle"/>
          </p:nvPr>
        </p:nvSpPr>
        <p:spPr>
          <a:xfrm>
            <a:off x="5629200" y="3688800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1">
  <p:cSld name="TITLE_ONLY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3"/>
          <p:cNvSpPr txBox="1"/>
          <p:nvPr>
            <p:ph type="title"/>
          </p:nvPr>
        </p:nvSpPr>
        <p:spPr>
          <a:xfrm>
            <a:off x="720000" y="463800"/>
            <a:ext cx="4802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83"/>
          <p:cNvSpPr/>
          <p:nvPr/>
        </p:nvSpPr>
        <p:spPr>
          <a:xfrm flipH="1">
            <a:off x="6656728" y="-656050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83"/>
          <p:cNvGrpSpPr/>
          <p:nvPr/>
        </p:nvGrpSpPr>
        <p:grpSpPr>
          <a:xfrm flipH="1" rot="2311823">
            <a:off x="8144949" y="3349807"/>
            <a:ext cx="1126616" cy="2356486"/>
            <a:chOff x="-1806775" y="3237425"/>
            <a:chExt cx="331900" cy="663225"/>
          </a:xfrm>
        </p:grpSpPr>
        <p:sp>
          <p:nvSpPr>
            <p:cNvPr id="595" name="Google Shape;595;p83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3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3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3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3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3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3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3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3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3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3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3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3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3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3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3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83"/>
          <p:cNvSpPr txBox="1"/>
          <p:nvPr>
            <p:ph idx="1" type="subTitle"/>
          </p:nvPr>
        </p:nvSpPr>
        <p:spPr>
          <a:xfrm>
            <a:off x="5522625" y="2427600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 txBox="1"/>
          <p:nvPr>
            <p:ph type="title"/>
          </p:nvPr>
        </p:nvSpPr>
        <p:spPr>
          <a:xfrm>
            <a:off x="3490950" y="1485575"/>
            <a:ext cx="2466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57"/>
          <p:cNvSpPr txBox="1"/>
          <p:nvPr>
            <p:ph idx="1" type="subTitle"/>
          </p:nvPr>
        </p:nvSpPr>
        <p:spPr>
          <a:xfrm>
            <a:off x="2962350" y="2386050"/>
            <a:ext cx="35241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7"/>
          <p:cNvSpPr/>
          <p:nvPr/>
        </p:nvSpPr>
        <p:spPr>
          <a:xfrm rot="4718498">
            <a:off x="7494591" y="3582749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/>
          <p:nvPr/>
        </p:nvSpPr>
        <p:spPr>
          <a:xfrm>
            <a:off x="7238124" y="-2005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57"/>
          <p:cNvGrpSpPr/>
          <p:nvPr/>
        </p:nvGrpSpPr>
        <p:grpSpPr>
          <a:xfrm flipH="1">
            <a:off x="-281495" y="3924954"/>
            <a:ext cx="3667019" cy="1853813"/>
            <a:chOff x="-4777400" y="-1313825"/>
            <a:chExt cx="1070100" cy="540975"/>
          </a:xfrm>
        </p:grpSpPr>
        <p:sp>
          <p:nvSpPr>
            <p:cNvPr id="48" name="Google Shape;48;p57"/>
            <p:cNvSpPr/>
            <p:nvPr/>
          </p:nvSpPr>
          <p:spPr>
            <a:xfrm>
              <a:off x="-4777400" y="-1313825"/>
              <a:ext cx="1070100" cy="540975"/>
            </a:xfrm>
            <a:custGeom>
              <a:rect b="b" l="l" r="r" t="t"/>
              <a:pathLst>
                <a:path extrusionOk="0" h="21639" w="42804">
                  <a:moveTo>
                    <a:pt x="31540" y="16316"/>
                  </a:moveTo>
                  <a:cubicBezTo>
                    <a:pt x="31695" y="16376"/>
                    <a:pt x="31862" y="16423"/>
                    <a:pt x="32040" y="16471"/>
                  </a:cubicBezTo>
                  <a:cubicBezTo>
                    <a:pt x="31886" y="16483"/>
                    <a:pt x="31707" y="16483"/>
                    <a:pt x="31540" y="16495"/>
                  </a:cubicBezTo>
                  <a:lnTo>
                    <a:pt x="31540" y="16316"/>
                  </a:lnTo>
                  <a:close/>
                  <a:moveTo>
                    <a:pt x="32369" y="0"/>
                  </a:moveTo>
                  <a:cubicBezTo>
                    <a:pt x="30526" y="0"/>
                    <a:pt x="28620" y="648"/>
                    <a:pt x="26849" y="2124"/>
                  </a:cubicBezTo>
                  <a:cubicBezTo>
                    <a:pt x="24885" y="3755"/>
                    <a:pt x="23527" y="6398"/>
                    <a:pt x="21253" y="7613"/>
                  </a:cubicBezTo>
                  <a:cubicBezTo>
                    <a:pt x="20632" y="7945"/>
                    <a:pt x="19979" y="8079"/>
                    <a:pt x="19308" y="8079"/>
                  </a:cubicBezTo>
                  <a:cubicBezTo>
                    <a:pt x="16905" y="8079"/>
                    <a:pt x="14275" y="6358"/>
                    <a:pt x="12097" y="5874"/>
                  </a:cubicBezTo>
                  <a:cubicBezTo>
                    <a:pt x="11316" y="5699"/>
                    <a:pt x="10527" y="5613"/>
                    <a:pt x="9746" y="5613"/>
                  </a:cubicBezTo>
                  <a:cubicBezTo>
                    <a:pt x="6653" y="5613"/>
                    <a:pt x="3688" y="6975"/>
                    <a:pt x="1787" y="9589"/>
                  </a:cubicBezTo>
                  <a:cubicBezTo>
                    <a:pt x="608" y="11220"/>
                    <a:pt x="1" y="13221"/>
                    <a:pt x="72" y="15221"/>
                  </a:cubicBezTo>
                  <a:cubicBezTo>
                    <a:pt x="144" y="17352"/>
                    <a:pt x="846" y="18912"/>
                    <a:pt x="2334" y="20424"/>
                  </a:cubicBezTo>
                  <a:cubicBezTo>
                    <a:pt x="2653" y="20749"/>
                    <a:pt x="3056" y="20893"/>
                    <a:pt x="3458" y="20893"/>
                  </a:cubicBezTo>
                  <a:cubicBezTo>
                    <a:pt x="3777" y="20893"/>
                    <a:pt x="4096" y="20802"/>
                    <a:pt x="4370" y="20638"/>
                  </a:cubicBezTo>
                  <a:cubicBezTo>
                    <a:pt x="10085" y="21264"/>
                    <a:pt x="15822" y="21590"/>
                    <a:pt x="21566" y="21590"/>
                  </a:cubicBezTo>
                  <a:cubicBezTo>
                    <a:pt x="24235" y="21590"/>
                    <a:pt x="26905" y="21520"/>
                    <a:pt x="29576" y="21376"/>
                  </a:cubicBezTo>
                  <a:cubicBezTo>
                    <a:pt x="32921" y="21198"/>
                    <a:pt x="37898" y="21638"/>
                    <a:pt x="40422" y="18983"/>
                  </a:cubicBezTo>
                  <a:cubicBezTo>
                    <a:pt x="42804" y="16483"/>
                    <a:pt x="42351" y="11732"/>
                    <a:pt x="41756" y="8660"/>
                  </a:cubicBezTo>
                  <a:cubicBezTo>
                    <a:pt x="40807" y="3700"/>
                    <a:pt x="36771" y="0"/>
                    <a:pt x="3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7"/>
            <p:cNvSpPr/>
            <p:nvPr/>
          </p:nvSpPr>
          <p:spPr>
            <a:xfrm>
              <a:off x="-4680550" y="-838675"/>
              <a:ext cx="45150" cy="65275"/>
            </a:xfrm>
            <a:custGeom>
              <a:rect b="b" l="l" r="r" t="t"/>
              <a:pathLst>
                <a:path extrusionOk="0" h="2611" w="1806">
                  <a:moveTo>
                    <a:pt x="393" y="1"/>
                  </a:moveTo>
                  <a:cubicBezTo>
                    <a:pt x="197" y="1"/>
                    <a:pt x="0" y="128"/>
                    <a:pt x="20" y="370"/>
                  </a:cubicBezTo>
                  <a:cubicBezTo>
                    <a:pt x="115" y="1203"/>
                    <a:pt x="496" y="1942"/>
                    <a:pt x="1127" y="2513"/>
                  </a:cubicBezTo>
                  <a:cubicBezTo>
                    <a:pt x="1201" y="2581"/>
                    <a:pt x="1280" y="2610"/>
                    <a:pt x="1354" y="2610"/>
                  </a:cubicBezTo>
                  <a:cubicBezTo>
                    <a:pt x="1604" y="2610"/>
                    <a:pt x="1805" y="2285"/>
                    <a:pt x="1604" y="2037"/>
                  </a:cubicBezTo>
                  <a:cubicBezTo>
                    <a:pt x="1175" y="1513"/>
                    <a:pt x="901" y="918"/>
                    <a:pt x="758" y="263"/>
                  </a:cubicBezTo>
                  <a:cubicBezTo>
                    <a:pt x="715" y="86"/>
                    <a:pt x="554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7"/>
            <p:cNvSpPr/>
            <p:nvPr/>
          </p:nvSpPr>
          <p:spPr>
            <a:xfrm>
              <a:off x="-4707450" y="-951600"/>
              <a:ext cx="25225" cy="76300"/>
            </a:xfrm>
            <a:custGeom>
              <a:rect b="b" l="l" r="r" t="t"/>
              <a:pathLst>
                <a:path extrusionOk="0" h="3052" w="1009">
                  <a:moveTo>
                    <a:pt x="531" y="0"/>
                  </a:moveTo>
                  <a:cubicBezTo>
                    <a:pt x="396" y="0"/>
                    <a:pt x="264" y="75"/>
                    <a:pt x="227" y="244"/>
                  </a:cubicBezTo>
                  <a:cubicBezTo>
                    <a:pt x="1" y="1089"/>
                    <a:pt x="132" y="1994"/>
                    <a:pt x="370" y="2827"/>
                  </a:cubicBezTo>
                  <a:cubicBezTo>
                    <a:pt x="412" y="2984"/>
                    <a:pt x="527" y="3051"/>
                    <a:pt x="645" y="3051"/>
                  </a:cubicBezTo>
                  <a:cubicBezTo>
                    <a:pt x="823" y="3051"/>
                    <a:pt x="1008" y="2897"/>
                    <a:pt x="965" y="2661"/>
                  </a:cubicBezTo>
                  <a:cubicBezTo>
                    <a:pt x="822" y="1875"/>
                    <a:pt x="882" y="1125"/>
                    <a:pt x="882" y="327"/>
                  </a:cubicBezTo>
                  <a:cubicBezTo>
                    <a:pt x="882" y="121"/>
                    <a:pt x="703" y="0"/>
                    <a:pt x="5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7"/>
            <p:cNvSpPr/>
            <p:nvPr/>
          </p:nvSpPr>
          <p:spPr>
            <a:xfrm>
              <a:off x="-4683025" y="-1047575"/>
              <a:ext cx="66550" cy="61900"/>
            </a:xfrm>
            <a:custGeom>
              <a:rect b="b" l="l" r="r" t="t"/>
              <a:pathLst>
                <a:path extrusionOk="0" h="2476" w="2662">
                  <a:moveTo>
                    <a:pt x="2194" y="1"/>
                  </a:moveTo>
                  <a:cubicBezTo>
                    <a:pt x="2166" y="1"/>
                    <a:pt x="2137" y="4"/>
                    <a:pt x="2107" y="11"/>
                  </a:cubicBezTo>
                  <a:cubicBezTo>
                    <a:pt x="1072" y="249"/>
                    <a:pt x="238" y="1142"/>
                    <a:pt x="36" y="2190"/>
                  </a:cubicBezTo>
                  <a:cubicBezTo>
                    <a:pt x="0" y="2366"/>
                    <a:pt x="129" y="2476"/>
                    <a:pt x="264" y="2476"/>
                  </a:cubicBezTo>
                  <a:cubicBezTo>
                    <a:pt x="356" y="2476"/>
                    <a:pt x="452" y="2425"/>
                    <a:pt x="500" y="2309"/>
                  </a:cubicBezTo>
                  <a:cubicBezTo>
                    <a:pt x="810" y="1487"/>
                    <a:pt x="1464" y="939"/>
                    <a:pt x="2286" y="654"/>
                  </a:cubicBezTo>
                  <a:cubicBezTo>
                    <a:pt x="2662" y="532"/>
                    <a:pt x="2545" y="1"/>
                    <a:pt x="21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7"/>
            <p:cNvSpPr/>
            <p:nvPr/>
          </p:nvSpPr>
          <p:spPr>
            <a:xfrm>
              <a:off x="-4581250" y="-1096475"/>
              <a:ext cx="101225" cy="20900"/>
            </a:xfrm>
            <a:custGeom>
              <a:rect b="b" l="l" r="r" t="t"/>
              <a:pathLst>
                <a:path extrusionOk="0" h="836" w="4049">
                  <a:moveTo>
                    <a:pt x="3664" y="1"/>
                  </a:moveTo>
                  <a:cubicBezTo>
                    <a:pt x="3654" y="1"/>
                    <a:pt x="3643" y="1"/>
                    <a:pt x="3632" y="2"/>
                  </a:cubicBezTo>
                  <a:cubicBezTo>
                    <a:pt x="2501" y="109"/>
                    <a:pt x="1334" y="216"/>
                    <a:pt x="215" y="455"/>
                  </a:cubicBezTo>
                  <a:cubicBezTo>
                    <a:pt x="1" y="502"/>
                    <a:pt x="60" y="824"/>
                    <a:pt x="263" y="824"/>
                  </a:cubicBezTo>
                  <a:cubicBezTo>
                    <a:pt x="454" y="832"/>
                    <a:pt x="645" y="835"/>
                    <a:pt x="837" y="835"/>
                  </a:cubicBezTo>
                  <a:cubicBezTo>
                    <a:pt x="1767" y="835"/>
                    <a:pt x="2700" y="750"/>
                    <a:pt x="3609" y="681"/>
                  </a:cubicBezTo>
                  <a:cubicBezTo>
                    <a:pt x="4038" y="634"/>
                    <a:pt x="4049" y="1"/>
                    <a:pt x="36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7"/>
            <p:cNvSpPr/>
            <p:nvPr/>
          </p:nvSpPr>
          <p:spPr>
            <a:xfrm>
              <a:off x="-4415175" y="-1082200"/>
              <a:ext cx="72950" cy="33275"/>
            </a:xfrm>
            <a:custGeom>
              <a:rect b="b" l="l" r="r" t="t"/>
              <a:pathLst>
                <a:path extrusionOk="0" h="1331" w="2918">
                  <a:moveTo>
                    <a:pt x="305" y="1"/>
                  </a:moveTo>
                  <a:cubicBezTo>
                    <a:pt x="56" y="1"/>
                    <a:pt x="0" y="433"/>
                    <a:pt x="275" y="479"/>
                  </a:cubicBezTo>
                  <a:cubicBezTo>
                    <a:pt x="1014" y="610"/>
                    <a:pt x="1657" y="931"/>
                    <a:pt x="2323" y="1289"/>
                  </a:cubicBezTo>
                  <a:cubicBezTo>
                    <a:pt x="2379" y="1317"/>
                    <a:pt x="2433" y="1330"/>
                    <a:pt x="2483" y="1330"/>
                  </a:cubicBezTo>
                  <a:cubicBezTo>
                    <a:pt x="2762" y="1330"/>
                    <a:pt x="2917" y="933"/>
                    <a:pt x="2645" y="741"/>
                  </a:cubicBezTo>
                  <a:cubicBezTo>
                    <a:pt x="1966" y="265"/>
                    <a:pt x="1157" y="74"/>
                    <a:pt x="335" y="3"/>
                  </a:cubicBezTo>
                  <a:cubicBezTo>
                    <a:pt x="325" y="1"/>
                    <a:pt x="315" y="1"/>
                    <a:pt x="30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7"/>
            <p:cNvSpPr/>
            <p:nvPr/>
          </p:nvSpPr>
          <p:spPr>
            <a:xfrm>
              <a:off x="-4307575" y="-1048225"/>
              <a:ext cx="94075" cy="21625"/>
            </a:xfrm>
            <a:custGeom>
              <a:rect b="b" l="l" r="r" t="t"/>
              <a:pathLst>
                <a:path extrusionOk="0" h="865" w="3763">
                  <a:moveTo>
                    <a:pt x="355" y="1"/>
                  </a:moveTo>
                  <a:cubicBezTo>
                    <a:pt x="84" y="1"/>
                    <a:pt x="1" y="426"/>
                    <a:pt x="305" y="513"/>
                  </a:cubicBezTo>
                  <a:cubicBezTo>
                    <a:pt x="948" y="732"/>
                    <a:pt x="1611" y="864"/>
                    <a:pt x="2284" y="864"/>
                  </a:cubicBezTo>
                  <a:cubicBezTo>
                    <a:pt x="2634" y="864"/>
                    <a:pt x="2987" y="828"/>
                    <a:pt x="3341" y="751"/>
                  </a:cubicBezTo>
                  <a:cubicBezTo>
                    <a:pt x="3763" y="683"/>
                    <a:pt x="3596" y="92"/>
                    <a:pt x="3206" y="92"/>
                  </a:cubicBezTo>
                  <a:cubicBezTo>
                    <a:pt x="3188" y="92"/>
                    <a:pt x="3170" y="94"/>
                    <a:pt x="3151" y="96"/>
                  </a:cubicBezTo>
                  <a:cubicBezTo>
                    <a:pt x="2727" y="151"/>
                    <a:pt x="2314" y="185"/>
                    <a:pt x="1903" y="185"/>
                  </a:cubicBezTo>
                  <a:cubicBezTo>
                    <a:pt x="1414" y="185"/>
                    <a:pt x="929" y="136"/>
                    <a:pt x="436" y="13"/>
                  </a:cubicBez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7"/>
            <p:cNvSpPr/>
            <p:nvPr/>
          </p:nvSpPr>
          <p:spPr>
            <a:xfrm>
              <a:off x="-4152975" y="-1120000"/>
              <a:ext cx="62800" cy="57425"/>
            </a:xfrm>
            <a:custGeom>
              <a:rect b="b" l="l" r="r" t="t"/>
              <a:pathLst>
                <a:path extrusionOk="0" h="2297" w="2512">
                  <a:moveTo>
                    <a:pt x="2086" y="1"/>
                  </a:moveTo>
                  <a:cubicBezTo>
                    <a:pt x="1935" y="1"/>
                    <a:pt x="1778" y="79"/>
                    <a:pt x="1706" y="253"/>
                  </a:cubicBezTo>
                  <a:cubicBezTo>
                    <a:pt x="1420" y="955"/>
                    <a:pt x="932" y="1455"/>
                    <a:pt x="265" y="1800"/>
                  </a:cubicBezTo>
                  <a:cubicBezTo>
                    <a:pt x="1" y="1921"/>
                    <a:pt x="164" y="2297"/>
                    <a:pt x="406" y="2297"/>
                  </a:cubicBezTo>
                  <a:cubicBezTo>
                    <a:pt x="426" y="2297"/>
                    <a:pt x="447" y="2294"/>
                    <a:pt x="467" y="2289"/>
                  </a:cubicBezTo>
                  <a:cubicBezTo>
                    <a:pt x="1384" y="2050"/>
                    <a:pt x="2122" y="1336"/>
                    <a:pt x="2420" y="443"/>
                  </a:cubicBezTo>
                  <a:cubicBezTo>
                    <a:pt x="2512" y="167"/>
                    <a:pt x="2306" y="1"/>
                    <a:pt x="20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7"/>
            <p:cNvSpPr/>
            <p:nvPr/>
          </p:nvSpPr>
          <p:spPr>
            <a:xfrm>
              <a:off x="-4085500" y="-1215725"/>
              <a:ext cx="86225" cy="62075"/>
            </a:xfrm>
            <a:custGeom>
              <a:rect b="b" l="l" r="r" t="t"/>
              <a:pathLst>
                <a:path extrusionOk="0" h="2483" w="3449">
                  <a:moveTo>
                    <a:pt x="2959" y="1"/>
                  </a:moveTo>
                  <a:cubicBezTo>
                    <a:pt x="2932" y="1"/>
                    <a:pt x="2905" y="4"/>
                    <a:pt x="2876" y="10"/>
                  </a:cubicBezTo>
                  <a:cubicBezTo>
                    <a:pt x="1733" y="331"/>
                    <a:pt x="828" y="1200"/>
                    <a:pt x="126" y="2129"/>
                  </a:cubicBezTo>
                  <a:cubicBezTo>
                    <a:pt x="1" y="2299"/>
                    <a:pt x="171" y="2482"/>
                    <a:pt x="339" y="2482"/>
                  </a:cubicBezTo>
                  <a:cubicBezTo>
                    <a:pt x="395" y="2482"/>
                    <a:pt x="450" y="2462"/>
                    <a:pt x="495" y="2415"/>
                  </a:cubicBezTo>
                  <a:cubicBezTo>
                    <a:pt x="1281" y="1617"/>
                    <a:pt x="2209" y="1176"/>
                    <a:pt x="3150" y="629"/>
                  </a:cubicBezTo>
                  <a:cubicBezTo>
                    <a:pt x="3448" y="463"/>
                    <a:pt x="3296" y="1"/>
                    <a:pt x="295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7"/>
            <p:cNvSpPr/>
            <p:nvPr/>
          </p:nvSpPr>
          <p:spPr>
            <a:xfrm>
              <a:off x="-3968125" y="-1239900"/>
              <a:ext cx="91425" cy="23850"/>
            </a:xfrm>
            <a:custGeom>
              <a:rect b="b" l="l" r="r" t="t"/>
              <a:pathLst>
                <a:path extrusionOk="0" h="954" w="3657">
                  <a:moveTo>
                    <a:pt x="2264" y="1"/>
                  </a:moveTo>
                  <a:cubicBezTo>
                    <a:pt x="1533" y="1"/>
                    <a:pt x="776" y="242"/>
                    <a:pt x="146" y="524"/>
                  </a:cubicBezTo>
                  <a:cubicBezTo>
                    <a:pt x="1" y="591"/>
                    <a:pt x="86" y="825"/>
                    <a:pt x="234" y="825"/>
                  </a:cubicBezTo>
                  <a:cubicBezTo>
                    <a:pt x="244" y="825"/>
                    <a:pt x="254" y="824"/>
                    <a:pt x="265" y="822"/>
                  </a:cubicBezTo>
                  <a:cubicBezTo>
                    <a:pt x="602" y="718"/>
                    <a:pt x="918" y="678"/>
                    <a:pt x="1228" y="678"/>
                  </a:cubicBezTo>
                  <a:cubicBezTo>
                    <a:pt x="1805" y="678"/>
                    <a:pt x="2359" y="817"/>
                    <a:pt x="2979" y="941"/>
                  </a:cubicBezTo>
                  <a:cubicBezTo>
                    <a:pt x="3017" y="950"/>
                    <a:pt x="3053" y="954"/>
                    <a:pt x="3088" y="954"/>
                  </a:cubicBezTo>
                  <a:cubicBezTo>
                    <a:pt x="3517" y="954"/>
                    <a:pt x="3657" y="309"/>
                    <a:pt x="3194" y="155"/>
                  </a:cubicBezTo>
                  <a:cubicBezTo>
                    <a:pt x="2897" y="47"/>
                    <a:pt x="2583" y="1"/>
                    <a:pt x="22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7"/>
            <p:cNvSpPr/>
            <p:nvPr/>
          </p:nvSpPr>
          <p:spPr>
            <a:xfrm>
              <a:off x="-3823975" y="-1197225"/>
              <a:ext cx="91925" cy="67025"/>
            </a:xfrm>
            <a:custGeom>
              <a:rect b="b" l="l" r="r" t="t"/>
              <a:pathLst>
                <a:path extrusionOk="0" h="2681" w="3677">
                  <a:moveTo>
                    <a:pt x="393" y="1"/>
                  </a:moveTo>
                  <a:cubicBezTo>
                    <a:pt x="93" y="1"/>
                    <a:pt x="0" y="486"/>
                    <a:pt x="333" y="615"/>
                  </a:cubicBezTo>
                  <a:cubicBezTo>
                    <a:pt x="1273" y="1008"/>
                    <a:pt x="2047" y="1663"/>
                    <a:pt x="2655" y="2472"/>
                  </a:cubicBezTo>
                  <a:cubicBezTo>
                    <a:pt x="2768" y="2620"/>
                    <a:pt x="2909" y="2680"/>
                    <a:pt x="3042" y="2680"/>
                  </a:cubicBezTo>
                  <a:cubicBezTo>
                    <a:pt x="3382" y="2680"/>
                    <a:pt x="3677" y="2284"/>
                    <a:pt x="3369" y="1925"/>
                  </a:cubicBezTo>
                  <a:cubicBezTo>
                    <a:pt x="2619" y="1032"/>
                    <a:pt x="1595" y="425"/>
                    <a:pt x="499" y="20"/>
                  </a:cubicBezTo>
                  <a:cubicBezTo>
                    <a:pt x="461" y="7"/>
                    <a:pt x="426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7"/>
          <p:cNvSpPr/>
          <p:nvPr/>
        </p:nvSpPr>
        <p:spPr>
          <a:xfrm>
            <a:off x="-827500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TITLE_ONLY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>
            <p:ph type="title"/>
          </p:nvPr>
        </p:nvSpPr>
        <p:spPr>
          <a:xfrm>
            <a:off x="720000" y="463800"/>
            <a:ext cx="359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4" name="Google Shape;614;p84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615" name="Google Shape;615;p84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4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4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4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4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4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4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4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4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4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84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4"/>
          <p:cNvSpPr txBox="1"/>
          <p:nvPr>
            <p:ph idx="1" type="subTitle"/>
          </p:nvPr>
        </p:nvSpPr>
        <p:spPr>
          <a:xfrm>
            <a:off x="1224175" y="2427625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3">
  <p:cSld name="TITLE_ONLY_1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5"/>
          <p:cNvSpPr txBox="1"/>
          <p:nvPr>
            <p:ph type="title"/>
          </p:nvPr>
        </p:nvSpPr>
        <p:spPr>
          <a:xfrm>
            <a:off x="2815925" y="463800"/>
            <a:ext cx="3517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29" name="Google Shape;629;p85"/>
          <p:cNvGrpSpPr/>
          <p:nvPr/>
        </p:nvGrpSpPr>
        <p:grpSpPr>
          <a:xfrm>
            <a:off x="7823144" y="206585"/>
            <a:ext cx="1735106" cy="2642090"/>
            <a:chOff x="7682969" y="470735"/>
            <a:chExt cx="1735106" cy="2642090"/>
          </a:xfrm>
        </p:grpSpPr>
        <p:sp>
          <p:nvSpPr>
            <p:cNvPr id="630" name="Google Shape;630;p85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5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5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85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634" name="Google Shape;634;p85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5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5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5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5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5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5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5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5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85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644" name="Google Shape;644;p85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5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5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5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5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5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5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5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5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5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5"/>
          <p:cNvSpPr txBox="1"/>
          <p:nvPr>
            <p:ph idx="1" type="subTitle"/>
          </p:nvPr>
        </p:nvSpPr>
        <p:spPr>
          <a:xfrm>
            <a:off x="5293875" y="2427625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 txBox="1"/>
          <p:nvPr>
            <p:ph type="title"/>
          </p:nvPr>
        </p:nvSpPr>
        <p:spPr>
          <a:xfrm>
            <a:off x="2914650" y="702200"/>
            <a:ext cx="3314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7" name="Google Shape;657;p86"/>
          <p:cNvSpPr txBox="1"/>
          <p:nvPr/>
        </p:nvSpPr>
        <p:spPr>
          <a:xfrm>
            <a:off x="1950300" y="3607150"/>
            <a:ext cx="5243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Google Shape;658;p86"/>
          <p:cNvSpPr/>
          <p:nvPr/>
        </p:nvSpPr>
        <p:spPr>
          <a:xfrm flipH="1" rot="10800000"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6"/>
          <p:cNvSpPr/>
          <p:nvPr/>
        </p:nvSpPr>
        <p:spPr>
          <a:xfrm rot="10800000">
            <a:off x="-765812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6"/>
          <p:cNvSpPr txBox="1"/>
          <p:nvPr>
            <p:ph idx="1" type="subTitle"/>
          </p:nvPr>
        </p:nvSpPr>
        <p:spPr>
          <a:xfrm>
            <a:off x="2657475" y="1552575"/>
            <a:ext cx="3841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1" name="Google Shape;661;p86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662" name="Google Shape;662;p86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6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6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6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6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6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6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6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6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6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6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6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6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6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6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6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2_1_6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"/>
          <p:cNvSpPr txBox="1"/>
          <p:nvPr>
            <p:ph type="title"/>
          </p:nvPr>
        </p:nvSpPr>
        <p:spPr>
          <a:xfrm>
            <a:off x="2190750" y="463800"/>
            <a:ext cx="5067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2">
  <p:cSld name="CUSTOM_9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88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682" name="Google Shape;682;p88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8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8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8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8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8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8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8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8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8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88"/>
          <p:cNvSpPr txBox="1"/>
          <p:nvPr>
            <p:ph idx="1" type="subTitle"/>
          </p:nvPr>
        </p:nvSpPr>
        <p:spPr>
          <a:xfrm>
            <a:off x="1064425" y="1402350"/>
            <a:ext cx="50817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88"/>
          <p:cNvSpPr txBox="1"/>
          <p:nvPr>
            <p:ph type="title"/>
          </p:nvPr>
        </p:nvSpPr>
        <p:spPr>
          <a:xfrm>
            <a:off x="2595900" y="463800"/>
            <a:ext cx="3952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4" name="Google Shape;694;p88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91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697" name="Google Shape;697;p91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1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0" name="Google Shape;700;p91"/>
          <p:cNvGrpSpPr/>
          <p:nvPr/>
        </p:nvGrpSpPr>
        <p:grpSpPr>
          <a:xfrm rot="-5400000">
            <a:off x="6763274" y="4299229"/>
            <a:ext cx="1211777" cy="1655002"/>
            <a:chOff x="-2936700" y="3658900"/>
            <a:chExt cx="341750" cy="466750"/>
          </a:xfrm>
        </p:grpSpPr>
        <p:sp>
          <p:nvSpPr>
            <p:cNvPr id="701" name="Google Shape;701;p9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9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9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9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9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9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9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9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91"/>
          <p:cNvSpPr/>
          <p:nvPr/>
        </p:nvSpPr>
        <p:spPr>
          <a:xfrm rot="5400070">
            <a:off x="-644701" y="528461"/>
            <a:ext cx="2264618" cy="1658965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1"/>
          <p:cNvSpPr txBox="1"/>
          <p:nvPr>
            <p:ph type="title"/>
          </p:nvPr>
        </p:nvSpPr>
        <p:spPr>
          <a:xfrm>
            <a:off x="2021850" y="2055575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3" name="Google Shape;713;p91"/>
          <p:cNvSpPr txBox="1"/>
          <p:nvPr>
            <p:ph idx="2" type="title"/>
          </p:nvPr>
        </p:nvSpPr>
        <p:spPr>
          <a:xfrm>
            <a:off x="2021850" y="1086925"/>
            <a:ext cx="32973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14" name="Google Shape;714;p91"/>
          <p:cNvSpPr txBox="1"/>
          <p:nvPr>
            <p:ph idx="1" type="subTitle"/>
          </p:nvPr>
        </p:nvSpPr>
        <p:spPr>
          <a:xfrm>
            <a:off x="2021850" y="3603275"/>
            <a:ext cx="510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93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718" name="Google Shape;718;p93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93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93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9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722" name="Google Shape;722;p9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9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9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93"/>
          <p:cNvSpPr/>
          <p:nvPr/>
        </p:nvSpPr>
        <p:spPr>
          <a:xfrm rot="-9899915">
            <a:off x="4004849" y="-208784"/>
            <a:ext cx="2264618" cy="1658956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3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94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735" name="Google Shape;735;p94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4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94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94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94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94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94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94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94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94"/>
          <p:cNvSpPr/>
          <p:nvPr/>
        </p:nvSpPr>
        <p:spPr>
          <a:xfrm>
            <a:off x="-970375" y="3162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3_1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5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95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p95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749" name="Google Shape;749;p95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95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95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95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95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95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5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5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5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5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5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5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5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5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5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95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8"/>
          <p:cNvSpPr txBox="1"/>
          <p:nvPr>
            <p:ph type="title"/>
          </p:nvPr>
        </p:nvSpPr>
        <p:spPr>
          <a:xfrm>
            <a:off x="1705050" y="463800"/>
            <a:ext cx="573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2" type="title"/>
          </p:nvPr>
        </p:nvSpPr>
        <p:spPr>
          <a:xfrm>
            <a:off x="621938" y="20792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58"/>
          <p:cNvSpPr txBox="1"/>
          <p:nvPr>
            <p:ph idx="1" type="subTitle"/>
          </p:nvPr>
        </p:nvSpPr>
        <p:spPr>
          <a:xfrm>
            <a:off x="1703100" y="19192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8"/>
          <p:cNvSpPr txBox="1"/>
          <p:nvPr>
            <p:ph idx="3" type="subTitle"/>
          </p:nvPr>
        </p:nvSpPr>
        <p:spPr>
          <a:xfrm>
            <a:off x="1703100" y="22193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8"/>
          <p:cNvSpPr txBox="1"/>
          <p:nvPr>
            <p:ph idx="4" type="title"/>
          </p:nvPr>
        </p:nvSpPr>
        <p:spPr>
          <a:xfrm>
            <a:off x="4716888" y="20792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8"/>
          <p:cNvSpPr txBox="1"/>
          <p:nvPr>
            <p:ph idx="5" type="subTitle"/>
          </p:nvPr>
        </p:nvSpPr>
        <p:spPr>
          <a:xfrm>
            <a:off x="5798050" y="19192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8"/>
          <p:cNvSpPr txBox="1"/>
          <p:nvPr>
            <p:ph idx="6" type="subTitle"/>
          </p:nvPr>
        </p:nvSpPr>
        <p:spPr>
          <a:xfrm>
            <a:off x="5798050" y="22193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7" type="title"/>
          </p:nvPr>
        </p:nvSpPr>
        <p:spPr>
          <a:xfrm>
            <a:off x="621938" y="35651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58"/>
          <p:cNvSpPr txBox="1"/>
          <p:nvPr>
            <p:ph idx="8" type="subTitle"/>
          </p:nvPr>
        </p:nvSpPr>
        <p:spPr>
          <a:xfrm>
            <a:off x="1703100" y="34051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8"/>
          <p:cNvSpPr txBox="1"/>
          <p:nvPr>
            <p:ph idx="9" type="subTitle"/>
          </p:nvPr>
        </p:nvSpPr>
        <p:spPr>
          <a:xfrm>
            <a:off x="1703100" y="37052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3" type="title"/>
          </p:nvPr>
        </p:nvSpPr>
        <p:spPr>
          <a:xfrm>
            <a:off x="4716888" y="35651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58"/>
          <p:cNvSpPr txBox="1"/>
          <p:nvPr>
            <p:ph idx="14" type="subTitle"/>
          </p:nvPr>
        </p:nvSpPr>
        <p:spPr>
          <a:xfrm>
            <a:off x="5798050" y="34051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58"/>
          <p:cNvSpPr txBox="1"/>
          <p:nvPr>
            <p:ph idx="15" type="subTitle"/>
          </p:nvPr>
        </p:nvSpPr>
        <p:spPr>
          <a:xfrm>
            <a:off x="5798050" y="37052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58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75" name="Google Shape;75;p58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8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8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8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8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8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8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8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8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8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8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8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8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8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8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8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58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9"/>
          <p:cNvSpPr txBox="1"/>
          <p:nvPr>
            <p:ph type="title"/>
          </p:nvPr>
        </p:nvSpPr>
        <p:spPr>
          <a:xfrm>
            <a:off x="2259900" y="1476150"/>
            <a:ext cx="46242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4" name="Google Shape;94;p59"/>
          <p:cNvSpPr txBox="1"/>
          <p:nvPr>
            <p:ph idx="1" type="subTitle"/>
          </p:nvPr>
        </p:nvSpPr>
        <p:spPr>
          <a:xfrm>
            <a:off x="5286375" y="4073575"/>
            <a:ext cx="3137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22222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222221"/>
                </a:solidFill>
              </a:defRPr>
            </a:lvl9pPr>
          </a:lstStyle>
          <a:p/>
        </p:txBody>
      </p:sp>
      <p:sp>
        <p:nvSpPr>
          <p:cNvPr id="95" name="Google Shape;95;p59"/>
          <p:cNvSpPr/>
          <p:nvPr/>
        </p:nvSpPr>
        <p:spPr>
          <a:xfrm rot="9000024">
            <a:off x="7709314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9"/>
          <p:cNvSpPr/>
          <p:nvPr/>
        </p:nvSpPr>
        <p:spPr>
          <a:xfrm>
            <a:off x="-1009650" y="3346445"/>
            <a:ext cx="2724009" cy="2036999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1">
  <p:cSld name="BLANK_2_1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/>
          <p:nvPr>
            <p:ph idx="1" type="body"/>
          </p:nvPr>
        </p:nvSpPr>
        <p:spPr>
          <a:xfrm>
            <a:off x="2330250" y="1890125"/>
            <a:ext cx="44835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type="title"/>
          </p:nvPr>
        </p:nvSpPr>
        <p:spPr>
          <a:xfrm>
            <a:off x="2250750" y="463800"/>
            <a:ext cx="46425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60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0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60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103" name="Google Shape;103;p60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0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0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0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0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0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0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0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0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0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0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0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0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0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0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0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1"/>
          <p:cNvSpPr txBox="1"/>
          <p:nvPr>
            <p:ph type="title"/>
          </p:nvPr>
        </p:nvSpPr>
        <p:spPr>
          <a:xfrm>
            <a:off x="2643150" y="2379450"/>
            <a:ext cx="385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61"/>
          <p:cNvSpPr txBox="1"/>
          <p:nvPr>
            <p:ph idx="2" type="title"/>
          </p:nvPr>
        </p:nvSpPr>
        <p:spPr>
          <a:xfrm>
            <a:off x="3333750" y="1410925"/>
            <a:ext cx="2476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2" name="Google Shape;122;p61"/>
          <p:cNvSpPr txBox="1"/>
          <p:nvPr>
            <p:ph idx="1" type="subTitle"/>
          </p:nvPr>
        </p:nvSpPr>
        <p:spPr>
          <a:xfrm>
            <a:off x="3155550" y="3079750"/>
            <a:ext cx="283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1"/>
          <p:cNvSpPr/>
          <p:nvPr/>
        </p:nvSpPr>
        <p:spPr>
          <a:xfrm>
            <a:off x="6695600" y="-509675"/>
            <a:ext cx="2387659" cy="2347998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2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7" y="0"/>
                  <a:pt x="21944" y="10"/>
                  <a:pt x="21848" y="29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1" y="1196"/>
                  <a:pt x="13978" y="1684"/>
                  <a:pt x="11597" y="2232"/>
                </a:cubicBezTo>
                <a:cubicBezTo>
                  <a:pt x="9859" y="2637"/>
                  <a:pt x="8192" y="3196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4"/>
                  <a:pt x="3894" y="6078"/>
                  <a:pt x="3822" y="6792"/>
                </a:cubicBezTo>
                <a:cubicBezTo>
                  <a:pt x="3763" y="7399"/>
                  <a:pt x="3953" y="7923"/>
                  <a:pt x="4465" y="8292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3" y="8923"/>
                </a:cubicBezTo>
                <a:cubicBezTo>
                  <a:pt x="7139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8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6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7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69" y="7209"/>
                  <a:pt x="17979" y="7780"/>
                  <a:pt x="16205" y="8114"/>
                </a:cubicBezTo>
                <a:cubicBezTo>
                  <a:pt x="15228" y="8292"/>
                  <a:pt x="14240" y="8459"/>
                  <a:pt x="13264" y="8638"/>
                </a:cubicBezTo>
                <a:cubicBezTo>
                  <a:pt x="12323" y="8792"/>
                  <a:pt x="11418" y="9019"/>
                  <a:pt x="10478" y="9173"/>
                </a:cubicBezTo>
                <a:cubicBezTo>
                  <a:pt x="9704" y="9292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7"/>
                </a:cubicBezTo>
                <a:cubicBezTo>
                  <a:pt x="3084" y="10602"/>
                  <a:pt x="2691" y="10816"/>
                  <a:pt x="2405" y="11197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7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2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7"/>
                  <a:pt x="21195" y="12377"/>
                </a:cubicBezTo>
                <a:cubicBezTo>
                  <a:pt x="21286" y="12377"/>
                  <a:pt x="21384" y="12388"/>
                  <a:pt x="21503" y="12388"/>
                </a:cubicBezTo>
                <a:cubicBezTo>
                  <a:pt x="21372" y="12448"/>
                  <a:pt x="21277" y="12471"/>
                  <a:pt x="21193" y="12483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5"/>
                </a:cubicBezTo>
                <a:cubicBezTo>
                  <a:pt x="7989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69"/>
                </a:cubicBezTo>
                <a:cubicBezTo>
                  <a:pt x="1691" y="16448"/>
                  <a:pt x="1310" y="16650"/>
                  <a:pt x="965" y="16936"/>
                </a:cubicBezTo>
                <a:cubicBezTo>
                  <a:pt x="0" y="17770"/>
                  <a:pt x="24" y="19175"/>
                  <a:pt x="1036" y="19960"/>
                </a:cubicBezTo>
                <a:cubicBezTo>
                  <a:pt x="1334" y="20187"/>
                  <a:pt x="1667" y="20341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1" y="20687"/>
                  <a:pt x="5953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29"/>
                </a:cubicBezTo>
                <a:cubicBezTo>
                  <a:pt x="15729" y="19056"/>
                  <a:pt x="17431" y="18829"/>
                  <a:pt x="19122" y="18615"/>
                </a:cubicBezTo>
                <a:cubicBezTo>
                  <a:pt x="20170" y="18496"/>
                  <a:pt x="21205" y="18377"/>
                  <a:pt x="22253" y="18305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5"/>
                  <a:pt x="23741" y="18305"/>
                </a:cubicBezTo>
                <a:cubicBezTo>
                  <a:pt x="23575" y="18436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2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4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6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1" y="26315"/>
                  <a:pt x="9335" y="26295"/>
                </a:cubicBezTo>
                <a:cubicBezTo>
                  <a:pt x="10228" y="26271"/>
                  <a:pt x="11097" y="26175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4" y="25675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0" y="25125"/>
                  <a:pt x="24670" y="25128"/>
                </a:cubicBezTo>
                <a:cubicBezTo>
                  <a:pt x="25039" y="25128"/>
                  <a:pt x="25373" y="25044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09" y="22829"/>
                  <a:pt x="24995" y="22829"/>
                  <a:pt x="24980" y="22830"/>
                </a:cubicBezTo>
                <a:cubicBezTo>
                  <a:pt x="24599" y="22866"/>
                  <a:pt x="24230" y="22877"/>
                  <a:pt x="23837" y="22889"/>
                </a:cubicBezTo>
                <a:cubicBezTo>
                  <a:pt x="22956" y="22925"/>
                  <a:pt x="22086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39"/>
                </a:cubicBezTo>
                <a:cubicBezTo>
                  <a:pt x="14490" y="23699"/>
                  <a:pt x="13621" y="23770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1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0"/>
                  <a:pt x="6775" y="24270"/>
                  <a:pt x="6620" y="24211"/>
                </a:cubicBezTo>
                <a:cubicBezTo>
                  <a:pt x="6644" y="24140"/>
                  <a:pt x="6727" y="24128"/>
                  <a:pt x="6739" y="24032"/>
                </a:cubicBezTo>
                <a:cubicBezTo>
                  <a:pt x="6977" y="23913"/>
                  <a:pt x="7227" y="23794"/>
                  <a:pt x="7501" y="23711"/>
                </a:cubicBezTo>
                <a:cubicBezTo>
                  <a:pt x="8859" y="23247"/>
                  <a:pt x="10252" y="23008"/>
                  <a:pt x="11680" y="22866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49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46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63"/>
                  <a:pt x="26635" y="17401"/>
                  <a:pt x="25908" y="16865"/>
                </a:cubicBezTo>
                <a:cubicBezTo>
                  <a:pt x="25623" y="16650"/>
                  <a:pt x="25313" y="16520"/>
                  <a:pt x="24992" y="16412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7" y="16150"/>
                </a:cubicBezTo>
                <a:cubicBezTo>
                  <a:pt x="21074" y="16210"/>
                  <a:pt x="19669" y="16377"/>
                  <a:pt x="18288" y="16555"/>
                </a:cubicBezTo>
                <a:cubicBezTo>
                  <a:pt x="16657" y="16770"/>
                  <a:pt x="15014" y="17043"/>
                  <a:pt x="13383" y="17293"/>
                </a:cubicBezTo>
                <a:cubicBezTo>
                  <a:pt x="10645" y="17722"/>
                  <a:pt x="7918" y="18222"/>
                  <a:pt x="5168" y="18579"/>
                </a:cubicBezTo>
                <a:cubicBezTo>
                  <a:pt x="4630" y="18650"/>
                  <a:pt x="4101" y="18730"/>
                  <a:pt x="3567" y="18730"/>
                </a:cubicBezTo>
                <a:cubicBezTo>
                  <a:pt x="3473" y="18730"/>
                  <a:pt x="3380" y="18727"/>
                  <a:pt x="3286" y="18722"/>
                </a:cubicBezTo>
                <a:cubicBezTo>
                  <a:pt x="3048" y="18710"/>
                  <a:pt x="2810" y="18698"/>
                  <a:pt x="2560" y="18591"/>
                </a:cubicBezTo>
                <a:cubicBezTo>
                  <a:pt x="2691" y="18484"/>
                  <a:pt x="2846" y="18436"/>
                  <a:pt x="2989" y="18401"/>
                </a:cubicBezTo>
                <a:cubicBezTo>
                  <a:pt x="4406" y="17901"/>
                  <a:pt x="5846" y="17508"/>
                  <a:pt x="7323" y="17234"/>
                </a:cubicBezTo>
                <a:cubicBezTo>
                  <a:pt x="8561" y="17008"/>
                  <a:pt x="9775" y="16817"/>
                  <a:pt x="11014" y="16615"/>
                </a:cubicBezTo>
                <a:cubicBezTo>
                  <a:pt x="12038" y="16448"/>
                  <a:pt x="13062" y="16258"/>
                  <a:pt x="14097" y="16115"/>
                </a:cubicBezTo>
                <a:cubicBezTo>
                  <a:pt x="14943" y="16019"/>
                  <a:pt x="15788" y="15912"/>
                  <a:pt x="16633" y="15781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34"/>
                  <a:pt x="24253" y="13698"/>
                </a:cubicBezTo>
                <a:cubicBezTo>
                  <a:pt x="24587" y="13531"/>
                  <a:pt x="24896" y="13341"/>
                  <a:pt x="25158" y="13067"/>
                </a:cubicBezTo>
                <a:cubicBezTo>
                  <a:pt x="25873" y="12388"/>
                  <a:pt x="25813" y="11447"/>
                  <a:pt x="25027" y="10852"/>
                </a:cubicBezTo>
                <a:cubicBezTo>
                  <a:pt x="24718" y="10614"/>
                  <a:pt x="24361" y="10483"/>
                  <a:pt x="23991" y="10400"/>
                </a:cubicBezTo>
                <a:cubicBezTo>
                  <a:pt x="23414" y="10282"/>
                  <a:pt x="22829" y="10253"/>
                  <a:pt x="22242" y="10253"/>
                </a:cubicBezTo>
                <a:cubicBezTo>
                  <a:pt x="22115" y="10253"/>
                  <a:pt x="21988" y="10255"/>
                  <a:pt x="21860" y="10257"/>
                </a:cubicBezTo>
                <a:cubicBezTo>
                  <a:pt x="20610" y="10281"/>
                  <a:pt x="19360" y="10435"/>
                  <a:pt x="18110" y="10578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6" y="11495"/>
                  <a:pt x="9597" y="11590"/>
                </a:cubicBezTo>
                <a:cubicBezTo>
                  <a:pt x="9567" y="11590"/>
                  <a:pt x="9528" y="11599"/>
                  <a:pt x="9488" y="11599"/>
                </a:cubicBezTo>
                <a:cubicBezTo>
                  <a:pt x="9448" y="11599"/>
                  <a:pt x="9406" y="11590"/>
                  <a:pt x="9371" y="11555"/>
                </a:cubicBezTo>
                <a:cubicBezTo>
                  <a:pt x="9823" y="11495"/>
                  <a:pt x="10252" y="11412"/>
                  <a:pt x="10680" y="11340"/>
                </a:cubicBezTo>
                <a:cubicBezTo>
                  <a:pt x="12478" y="11019"/>
                  <a:pt x="14300" y="10685"/>
                  <a:pt x="16098" y="10340"/>
                </a:cubicBezTo>
                <a:cubicBezTo>
                  <a:pt x="17955" y="10007"/>
                  <a:pt x="19741" y="9435"/>
                  <a:pt x="21432" y="8590"/>
                </a:cubicBezTo>
                <a:cubicBezTo>
                  <a:pt x="22086" y="8245"/>
                  <a:pt x="22717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0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5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6" y="4851"/>
                </a:cubicBezTo>
                <a:cubicBezTo>
                  <a:pt x="17324" y="4982"/>
                  <a:pt x="16371" y="5090"/>
                  <a:pt x="15431" y="5280"/>
                </a:cubicBezTo>
                <a:cubicBezTo>
                  <a:pt x="14407" y="5494"/>
                  <a:pt x="13359" y="5685"/>
                  <a:pt x="12311" y="5744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3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89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8"/>
                </a:cubicBezTo>
                <a:cubicBezTo>
                  <a:pt x="22932" y="256"/>
                  <a:pt x="22825" y="160"/>
                  <a:pt x="22682" y="101"/>
                </a:cubicBezTo>
                <a:cubicBezTo>
                  <a:pt x="22499" y="37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61"/>
          <p:cNvGrpSpPr/>
          <p:nvPr/>
        </p:nvGrpSpPr>
        <p:grpSpPr>
          <a:xfrm flipH="1">
            <a:off x="-250439" y="225635"/>
            <a:ext cx="1735106" cy="2642090"/>
            <a:chOff x="7682969" y="470735"/>
            <a:chExt cx="1735106" cy="2642090"/>
          </a:xfrm>
        </p:grpSpPr>
        <p:sp>
          <p:nvSpPr>
            <p:cNvPr id="125" name="Google Shape;125;p61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1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1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61"/>
          <p:cNvSpPr/>
          <p:nvPr/>
        </p:nvSpPr>
        <p:spPr>
          <a:xfrm flipH="1" rot="-2700000">
            <a:off x="6871627" y="3501374"/>
            <a:ext cx="1729013" cy="2563449"/>
          </a:xfrm>
          <a:custGeom>
            <a:rect b="b" l="l" r="r" t="t"/>
            <a:pathLst>
              <a:path extrusionOk="0" h="48250" w="32544">
                <a:moveTo>
                  <a:pt x="27093" y="0"/>
                </a:moveTo>
                <a:cubicBezTo>
                  <a:pt x="22419" y="0"/>
                  <a:pt x="17961" y="3889"/>
                  <a:pt x="19574" y="9053"/>
                </a:cubicBezTo>
                <a:cubicBezTo>
                  <a:pt x="19919" y="10149"/>
                  <a:pt x="20562" y="11113"/>
                  <a:pt x="21205" y="12054"/>
                </a:cubicBezTo>
                <a:cubicBezTo>
                  <a:pt x="21622" y="12649"/>
                  <a:pt x="22908" y="13994"/>
                  <a:pt x="22693" y="14780"/>
                </a:cubicBezTo>
                <a:cubicBezTo>
                  <a:pt x="22479" y="15507"/>
                  <a:pt x="20931" y="15661"/>
                  <a:pt x="20372" y="15745"/>
                </a:cubicBezTo>
                <a:cubicBezTo>
                  <a:pt x="18967" y="15971"/>
                  <a:pt x="17574" y="16019"/>
                  <a:pt x="16228" y="16554"/>
                </a:cubicBezTo>
                <a:cubicBezTo>
                  <a:pt x="13621" y="17578"/>
                  <a:pt x="12156" y="19948"/>
                  <a:pt x="12097" y="22710"/>
                </a:cubicBezTo>
                <a:cubicBezTo>
                  <a:pt x="12073" y="23960"/>
                  <a:pt x="12347" y="25282"/>
                  <a:pt x="12752" y="26472"/>
                </a:cubicBezTo>
                <a:cubicBezTo>
                  <a:pt x="13002" y="27222"/>
                  <a:pt x="14454" y="29413"/>
                  <a:pt x="14204" y="30139"/>
                </a:cubicBezTo>
                <a:cubicBezTo>
                  <a:pt x="14002" y="30747"/>
                  <a:pt x="12692" y="30866"/>
                  <a:pt x="12156" y="30913"/>
                </a:cubicBezTo>
                <a:cubicBezTo>
                  <a:pt x="11911" y="30926"/>
                  <a:pt x="11666" y="30931"/>
                  <a:pt x="11422" y="30931"/>
                </a:cubicBezTo>
                <a:cubicBezTo>
                  <a:pt x="10697" y="30931"/>
                  <a:pt x="9980" y="30888"/>
                  <a:pt x="9262" y="30888"/>
                </a:cubicBezTo>
                <a:cubicBezTo>
                  <a:pt x="8677" y="30888"/>
                  <a:pt x="8092" y="30917"/>
                  <a:pt x="7501" y="31020"/>
                </a:cubicBezTo>
                <a:cubicBezTo>
                  <a:pt x="4929" y="31449"/>
                  <a:pt x="2929" y="33140"/>
                  <a:pt x="2060" y="35604"/>
                </a:cubicBezTo>
                <a:cubicBezTo>
                  <a:pt x="0" y="41462"/>
                  <a:pt x="5418" y="48022"/>
                  <a:pt x="11383" y="48249"/>
                </a:cubicBezTo>
                <a:cubicBezTo>
                  <a:pt x="11403" y="48249"/>
                  <a:pt x="11424" y="48250"/>
                  <a:pt x="11445" y="48250"/>
                </a:cubicBezTo>
                <a:cubicBezTo>
                  <a:pt x="12909" y="48250"/>
                  <a:pt x="13819" y="46186"/>
                  <a:pt x="12657" y="45165"/>
                </a:cubicBezTo>
                <a:cubicBezTo>
                  <a:pt x="10930" y="43677"/>
                  <a:pt x="8644" y="42938"/>
                  <a:pt x="7227" y="41045"/>
                </a:cubicBezTo>
                <a:cubicBezTo>
                  <a:pt x="6310" y="39795"/>
                  <a:pt x="5834" y="37593"/>
                  <a:pt x="7025" y="36331"/>
                </a:cubicBezTo>
                <a:cubicBezTo>
                  <a:pt x="7663" y="35648"/>
                  <a:pt x="8695" y="35490"/>
                  <a:pt x="9797" y="35490"/>
                </a:cubicBezTo>
                <a:cubicBezTo>
                  <a:pt x="10739" y="35490"/>
                  <a:pt x="11732" y="35605"/>
                  <a:pt x="12574" y="35605"/>
                </a:cubicBezTo>
                <a:cubicBezTo>
                  <a:pt x="12860" y="35605"/>
                  <a:pt x="13128" y="35592"/>
                  <a:pt x="13371" y="35557"/>
                </a:cubicBezTo>
                <a:cubicBezTo>
                  <a:pt x="15478" y="35247"/>
                  <a:pt x="17562" y="34187"/>
                  <a:pt x="18491" y="32187"/>
                </a:cubicBezTo>
                <a:cubicBezTo>
                  <a:pt x="19622" y="29806"/>
                  <a:pt x="18360" y="27829"/>
                  <a:pt x="17479" y="25663"/>
                </a:cubicBezTo>
                <a:cubicBezTo>
                  <a:pt x="16848" y="24067"/>
                  <a:pt x="16133" y="21579"/>
                  <a:pt x="18241" y="20900"/>
                </a:cubicBezTo>
                <a:cubicBezTo>
                  <a:pt x="20372" y="20210"/>
                  <a:pt x="22586" y="20519"/>
                  <a:pt x="24610" y="19364"/>
                </a:cubicBezTo>
                <a:cubicBezTo>
                  <a:pt x="26587" y="18221"/>
                  <a:pt x="27706" y="16054"/>
                  <a:pt x="27325" y="13804"/>
                </a:cubicBezTo>
                <a:cubicBezTo>
                  <a:pt x="26920" y="11399"/>
                  <a:pt x="24908" y="10006"/>
                  <a:pt x="24122" y="7827"/>
                </a:cubicBezTo>
                <a:cubicBezTo>
                  <a:pt x="23813" y="6934"/>
                  <a:pt x="24075" y="6017"/>
                  <a:pt x="24777" y="5386"/>
                </a:cubicBezTo>
                <a:cubicBezTo>
                  <a:pt x="25328" y="4888"/>
                  <a:pt x="25982" y="4704"/>
                  <a:pt x="26656" y="4704"/>
                </a:cubicBezTo>
                <a:cubicBezTo>
                  <a:pt x="27350" y="4704"/>
                  <a:pt x="28065" y="4900"/>
                  <a:pt x="28706" y="5148"/>
                </a:cubicBezTo>
                <a:cubicBezTo>
                  <a:pt x="29007" y="5261"/>
                  <a:pt x="29291" y="5312"/>
                  <a:pt x="29554" y="5312"/>
                </a:cubicBezTo>
                <a:cubicBezTo>
                  <a:pt x="31813" y="5312"/>
                  <a:pt x="32544" y="1522"/>
                  <a:pt x="30016" y="540"/>
                </a:cubicBezTo>
                <a:cubicBezTo>
                  <a:pt x="29068" y="172"/>
                  <a:pt x="28076" y="0"/>
                  <a:pt x="270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61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130" name="Google Shape;130;p6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2"/>
          <p:cNvSpPr txBox="1"/>
          <p:nvPr>
            <p:ph type="title"/>
          </p:nvPr>
        </p:nvSpPr>
        <p:spPr>
          <a:xfrm>
            <a:off x="720000" y="463800"/>
            <a:ext cx="590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62"/>
          <p:cNvSpPr txBox="1"/>
          <p:nvPr>
            <p:ph idx="1" type="subTitle"/>
          </p:nvPr>
        </p:nvSpPr>
        <p:spPr>
          <a:xfrm>
            <a:off x="1373800" y="27574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62"/>
          <p:cNvSpPr txBox="1"/>
          <p:nvPr>
            <p:ph idx="2" type="subTitle"/>
          </p:nvPr>
        </p:nvSpPr>
        <p:spPr>
          <a:xfrm>
            <a:off x="1373800" y="3114675"/>
            <a:ext cx="3026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2"/>
          <p:cNvSpPr txBox="1"/>
          <p:nvPr>
            <p:ph idx="3" type="subTitle"/>
          </p:nvPr>
        </p:nvSpPr>
        <p:spPr>
          <a:xfrm>
            <a:off x="5246250" y="27574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2"/>
          <p:cNvSpPr txBox="1"/>
          <p:nvPr>
            <p:ph idx="4" type="subTitle"/>
          </p:nvPr>
        </p:nvSpPr>
        <p:spPr>
          <a:xfrm>
            <a:off x="5246250" y="3114675"/>
            <a:ext cx="3026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2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62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148" name="Google Shape;148;p62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2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2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2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2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2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2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2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2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2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2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2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"/>
          <p:cNvSpPr txBox="1"/>
          <p:nvPr>
            <p:ph type="ctrTitle"/>
          </p:nvPr>
        </p:nvSpPr>
        <p:spPr>
          <a:xfrm>
            <a:off x="2286000" y="1765050"/>
            <a:ext cx="45720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eucha"/>
              <a:buNone/>
              <a:defRPr sz="6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62" name="Google Shape;162;p6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163" name="Google Shape;163;p6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3"/>
          <p:cNvSpPr/>
          <p:nvPr/>
        </p:nvSpPr>
        <p:spPr>
          <a:xfrm rot="1189436">
            <a:off x="173559" y="3457497"/>
            <a:ext cx="1729012" cy="2563447"/>
          </a:xfrm>
          <a:custGeom>
            <a:rect b="b" l="l" r="r" t="t"/>
            <a:pathLst>
              <a:path extrusionOk="0" h="48250" w="32544">
                <a:moveTo>
                  <a:pt x="27093" y="0"/>
                </a:moveTo>
                <a:cubicBezTo>
                  <a:pt x="22419" y="0"/>
                  <a:pt x="17961" y="3889"/>
                  <a:pt x="19574" y="9053"/>
                </a:cubicBezTo>
                <a:cubicBezTo>
                  <a:pt x="19919" y="10149"/>
                  <a:pt x="20562" y="11113"/>
                  <a:pt x="21205" y="12054"/>
                </a:cubicBezTo>
                <a:cubicBezTo>
                  <a:pt x="21622" y="12649"/>
                  <a:pt x="22908" y="13994"/>
                  <a:pt x="22693" y="14780"/>
                </a:cubicBezTo>
                <a:cubicBezTo>
                  <a:pt x="22479" y="15507"/>
                  <a:pt x="20931" y="15661"/>
                  <a:pt x="20372" y="15745"/>
                </a:cubicBezTo>
                <a:cubicBezTo>
                  <a:pt x="18967" y="15971"/>
                  <a:pt x="17574" y="16019"/>
                  <a:pt x="16228" y="16554"/>
                </a:cubicBezTo>
                <a:cubicBezTo>
                  <a:pt x="13621" y="17578"/>
                  <a:pt x="12156" y="19948"/>
                  <a:pt x="12097" y="22710"/>
                </a:cubicBezTo>
                <a:cubicBezTo>
                  <a:pt x="12073" y="23960"/>
                  <a:pt x="12347" y="25282"/>
                  <a:pt x="12752" y="26472"/>
                </a:cubicBezTo>
                <a:cubicBezTo>
                  <a:pt x="13002" y="27222"/>
                  <a:pt x="14454" y="29413"/>
                  <a:pt x="14204" y="30139"/>
                </a:cubicBezTo>
                <a:cubicBezTo>
                  <a:pt x="14002" y="30747"/>
                  <a:pt x="12692" y="30866"/>
                  <a:pt x="12156" y="30913"/>
                </a:cubicBezTo>
                <a:cubicBezTo>
                  <a:pt x="11911" y="30926"/>
                  <a:pt x="11666" y="30931"/>
                  <a:pt x="11422" y="30931"/>
                </a:cubicBezTo>
                <a:cubicBezTo>
                  <a:pt x="10697" y="30931"/>
                  <a:pt x="9980" y="30888"/>
                  <a:pt x="9262" y="30888"/>
                </a:cubicBezTo>
                <a:cubicBezTo>
                  <a:pt x="8677" y="30888"/>
                  <a:pt x="8092" y="30917"/>
                  <a:pt x="7501" y="31020"/>
                </a:cubicBezTo>
                <a:cubicBezTo>
                  <a:pt x="4929" y="31449"/>
                  <a:pt x="2929" y="33140"/>
                  <a:pt x="2060" y="35604"/>
                </a:cubicBezTo>
                <a:cubicBezTo>
                  <a:pt x="0" y="41462"/>
                  <a:pt x="5418" y="48022"/>
                  <a:pt x="11383" y="48249"/>
                </a:cubicBezTo>
                <a:cubicBezTo>
                  <a:pt x="11403" y="48249"/>
                  <a:pt x="11424" y="48250"/>
                  <a:pt x="11445" y="48250"/>
                </a:cubicBezTo>
                <a:cubicBezTo>
                  <a:pt x="12909" y="48250"/>
                  <a:pt x="13819" y="46186"/>
                  <a:pt x="12657" y="45165"/>
                </a:cubicBezTo>
                <a:cubicBezTo>
                  <a:pt x="10930" y="43677"/>
                  <a:pt x="8644" y="42938"/>
                  <a:pt x="7227" y="41045"/>
                </a:cubicBezTo>
                <a:cubicBezTo>
                  <a:pt x="6310" y="39795"/>
                  <a:pt x="5834" y="37593"/>
                  <a:pt x="7025" y="36331"/>
                </a:cubicBezTo>
                <a:cubicBezTo>
                  <a:pt x="7663" y="35648"/>
                  <a:pt x="8695" y="35490"/>
                  <a:pt x="9797" y="35490"/>
                </a:cubicBezTo>
                <a:cubicBezTo>
                  <a:pt x="10739" y="35490"/>
                  <a:pt x="11732" y="35605"/>
                  <a:pt x="12574" y="35605"/>
                </a:cubicBezTo>
                <a:cubicBezTo>
                  <a:pt x="12860" y="35605"/>
                  <a:pt x="13128" y="35592"/>
                  <a:pt x="13371" y="35557"/>
                </a:cubicBezTo>
                <a:cubicBezTo>
                  <a:pt x="15478" y="35247"/>
                  <a:pt x="17562" y="34187"/>
                  <a:pt x="18491" y="32187"/>
                </a:cubicBezTo>
                <a:cubicBezTo>
                  <a:pt x="19622" y="29806"/>
                  <a:pt x="18360" y="27829"/>
                  <a:pt x="17479" y="25663"/>
                </a:cubicBezTo>
                <a:cubicBezTo>
                  <a:pt x="16848" y="24067"/>
                  <a:pt x="16133" y="21579"/>
                  <a:pt x="18241" y="20900"/>
                </a:cubicBezTo>
                <a:cubicBezTo>
                  <a:pt x="20372" y="20210"/>
                  <a:pt x="22586" y="20519"/>
                  <a:pt x="24610" y="19364"/>
                </a:cubicBezTo>
                <a:cubicBezTo>
                  <a:pt x="26587" y="18221"/>
                  <a:pt x="27706" y="16054"/>
                  <a:pt x="27325" y="13804"/>
                </a:cubicBezTo>
                <a:cubicBezTo>
                  <a:pt x="26920" y="11399"/>
                  <a:pt x="24908" y="10006"/>
                  <a:pt x="24122" y="7827"/>
                </a:cubicBezTo>
                <a:cubicBezTo>
                  <a:pt x="23813" y="6934"/>
                  <a:pt x="24075" y="6017"/>
                  <a:pt x="24777" y="5386"/>
                </a:cubicBezTo>
                <a:cubicBezTo>
                  <a:pt x="25328" y="4888"/>
                  <a:pt x="25982" y="4704"/>
                  <a:pt x="26656" y="4704"/>
                </a:cubicBezTo>
                <a:cubicBezTo>
                  <a:pt x="27350" y="4704"/>
                  <a:pt x="28065" y="4900"/>
                  <a:pt x="28706" y="5148"/>
                </a:cubicBezTo>
                <a:cubicBezTo>
                  <a:pt x="29007" y="5261"/>
                  <a:pt x="29291" y="5312"/>
                  <a:pt x="29554" y="5312"/>
                </a:cubicBezTo>
                <a:cubicBezTo>
                  <a:pt x="31813" y="5312"/>
                  <a:pt x="32544" y="1522"/>
                  <a:pt x="30016" y="540"/>
                </a:cubicBezTo>
                <a:cubicBezTo>
                  <a:pt x="29068" y="172"/>
                  <a:pt x="28076" y="0"/>
                  <a:pt x="270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3"/>
          <p:cNvGrpSpPr/>
          <p:nvPr/>
        </p:nvGrpSpPr>
        <p:grpSpPr>
          <a:xfrm>
            <a:off x="7670744" y="54185"/>
            <a:ext cx="1735106" cy="2642090"/>
            <a:chOff x="7682969" y="470735"/>
            <a:chExt cx="1735106" cy="2642090"/>
          </a:xfrm>
        </p:grpSpPr>
        <p:sp>
          <p:nvSpPr>
            <p:cNvPr id="175" name="Google Shape;175;p63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3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3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63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179" name="Google Shape;179;p63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3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3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3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3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3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3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3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3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loria Hallelujah"/>
              <a:buNone/>
              <a:defRPr b="1" i="0" sz="2800" u="none" cap="none" strike="noStrike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daneden.github.io/animate.css/" TargetMode="External"/><Relationship Id="rId4" Type="http://schemas.openxmlformats.org/officeDocument/2006/relationships/image" Target="../media/image3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bennettfeely.com/clippy/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aniuse.com/#search=line-clamp" TargetMode="External"/><Relationship Id="rId4" Type="http://schemas.openxmlformats.org/officeDocument/2006/relationships/hyperlink" Target="https://developer.mozilla.org/zh-CN/docs/Web/CSS/-webkit-line-clamp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transfonter.org/formats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veloper.mozilla.org/en-US/docs/Web/CSS/%40font-face/unicode-rang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fontawesome.com/" TargetMode="External"/><Relationship Id="rId4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4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5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6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7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8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icomoon.io/" TargetMode="External"/><Relationship Id="rId4" Type="http://schemas.openxmlformats.org/officeDocument/2006/relationships/hyperlink" Target="https://icomoon.io/#docs/svgxuse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medium.com/inside-design/10-microinteractions-that-will-inspire-your-next-project-8a6913ee42d" TargetMode="External"/><Relationship Id="rId4" Type="http://schemas.openxmlformats.org/officeDocument/2006/relationships/hyperlink" Target="https://uimovement.com/" TargetMode="External"/><Relationship Id="rId5" Type="http://schemas.openxmlformats.org/officeDocument/2006/relationships/hyperlink" Target="http://www.appanimations.com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ds-overdesign.com/transform/matrix3d.html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cubic-bezier.com/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"/>
          <p:cNvSpPr txBox="1"/>
          <p:nvPr>
            <p:ph type="ctrTitle"/>
          </p:nvPr>
        </p:nvSpPr>
        <p:spPr>
          <a:xfrm>
            <a:off x="3017550" y="765850"/>
            <a:ext cx="3108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F2CC"/>
                </a:solidFill>
              </a:rPr>
              <a:t>CSS 3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70" name="Google Shape;770;p1"/>
          <p:cNvSpPr txBox="1"/>
          <p:nvPr>
            <p:ph idx="1" type="subTitle"/>
          </p:nvPr>
        </p:nvSpPr>
        <p:spPr>
          <a:xfrm>
            <a:off x="1967250" y="2493675"/>
            <a:ext cx="5209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loria Hallelujah"/>
                <a:ea typeface="Gloria Hallelujah"/>
                <a:cs typeface="Gloria Hallelujah"/>
                <a:sym typeface="Gloria Hallelujah"/>
              </a:rPr>
              <a:t>your website style begins here</a:t>
            </a:r>
            <a:endParaRPr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71" name="Google Shape;771;p1"/>
          <p:cNvSpPr txBox="1"/>
          <p:nvPr/>
        </p:nvSpPr>
        <p:spPr>
          <a:xfrm>
            <a:off x="6092025" y="3346750"/>
            <a:ext cx="4441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osugi Maru"/>
                <a:ea typeface="Kosugi Maru"/>
                <a:cs typeface="Kosugi Maru"/>
                <a:sym typeface="Kosugi Maru"/>
              </a:rPr>
              <a:t>資策會講師 劉國良</a:t>
            </a:r>
            <a:endParaRPr sz="1800"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c924cf64e_0_38"/>
          <p:cNvSpPr txBox="1"/>
          <p:nvPr>
            <p:ph type="title"/>
          </p:nvPr>
        </p:nvSpPr>
        <p:spPr>
          <a:xfrm>
            <a:off x="340525" y="316825"/>
            <a:ext cx="8188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Ex1 練習：</a:t>
            </a:r>
            <a:r>
              <a:rPr lang="en">
                <a:solidFill>
                  <a:srgbClr val="FFF2CC"/>
                </a:solidFill>
              </a:rPr>
              <a:t> </a:t>
            </a:r>
            <a:r>
              <a:rPr lang="en">
                <a:solidFill>
                  <a:srgbClr val="FFF2CC"/>
                </a:solidFill>
              </a:rPr>
              <a:t>圖片搭配圓角效果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41" name="Google Shape;841;g8c924cf64e_0_38"/>
          <p:cNvSpPr txBox="1"/>
          <p:nvPr>
            <p:ph idx="1" type="body"/>
          </p:nvPr>
        </p:nvSpPr>
        <p:spPr>
          <a:xfrm>
            <a:off x="489200" y="1253275"/>
            <a:ext cx="74445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&lt;figure class="circle"&gt;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 src="pic.jpg"&gt;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&lt;/figure&gt;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8c924cf64e_0_38"/>
          <p:cNvSpPr/>
          <p:nvPr/>
        </p:nvSpPr>
        <p:spPr>
          <a:xfrm>
            <a:off x="6281775" y="3154825"/>
            <a:ext cx="764100" cy="4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g8c924cf64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850" y="1909013"/>
            <a:ext cx="2196975" cy="30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8c924cf64e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875" y="2527900"/>
            <a:ext cx="2035125" cy="1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8d37bba350_0_24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96" name="Google Shape;1696;g8d37bba350_0_246"/>
          <p:cNvCxnSpPr>
            <a:stCxn id="1697" idx="0"/>
            <a:endCxn id="169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g8d37bba350_0_24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g8d37bba350_0_24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g8d37bba350_0_24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2" name="Google Shape;1702;g8d37bba350_0_24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3" name="Google Shape;1703;g8d37bba350_0_246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一次執行多個動畫</a:t>
            </a:r>
            <a:endParaRPr sz="2800"/>
          </a:p>
        </p:txBody>
      </p:sp>
      <p:sp>
        <p:nvSpPr>
          <p:cNvPr id="1704" name="Google Shape;1704;g8d37bba350_0_246"/>
          <p:cNvSpPr txBox="1"/>
          <p:nvPr/>
        </p:nvSpPr>
        <p:spPr>
          <a:xfrm>
            <a:off x="1095525" y="2130900"/>
            <a:ext cx="7884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用 , 分開多個動畫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例: name 5s linear, name2 5s ease</a:t>
            </a:r>
            <a:endParaRPr sz="21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8d37bba350_0_26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10" name="Google Shape;1710;g8d37bba350_0_265"/>
          <p:cNvCxnSpPr>
            <a:stCxn id="1711" idx="0"/>
            <a:endCxn id="171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g8d37bba350_0_26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4" name="Google Shape;1714;g8d37bba350_0_26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g8d37bba350_0_26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6" name="Google Shape;1716;g8d37bba350_0_26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g8d37bba350_0_265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產生器</a:t>
            </a:r>
            <a:endParaRPr sz="2800"/>
          </a:p>
        </p:txBody>
      </p:sp>
      <p:sp>
        <p:nvSpPr>
          <p:cNvPr id="1718" name="Google Shape;1718;g8d37bba350_0_265"/>
          <p:cNvSpPr txBox="1"/>
          <p:nvPr/>
        </p:nvSpPr>
        <p:spPr>
          <a:xfrm>
            <a:off x="1095525" y="1827925"/>
            <a:ext cx="78840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https://daneden.github.io/animate.css/</a:t>
            </a:r>
            <a:endParaRPr sz="2800"/>
          </a:p>
        </p:txBody>
      </p:sp>
      <p:pic>
        <p:nvPicPr>
          <p:cNvPr id="1719" name="Google Shape;1719;g8d37bba350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175" y="2481300"/>
            <a:ext cx="55816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3137cfa59_0_3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Filter 濾鏡效果</a:t>
            </a:r>
            <a:endParaRPr/>
          </a:p>
        </p:txBody>
      </p:sp>
      <p:cxnSp>
        <p:nvCxnSpPr>
          <p:cNvPr id="1725" name="Google Shape;1725;g53137cfa59_0_30"/>
          <p:cNvCxnSpPr>
            <a:stCxn id="1726" idx="0"/>
            <a:endCxn id="172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8" name="Google Shape;1728;g53137cfa59_0_3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9" name="Google Shape;1729;g53137cfa59_0_3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g53137cfa59_0_3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1" name="Google Shape;1731;g53137cfa59_0_3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g53137cfa59_0_30"/>
          <p:cNvSpPr txBox="1"/>
          <p:nvPr/>
        </p:nvSpPr>
        <p:spPr>
          <a:xfrm>
            <a:off x="1539050" y="919300"/>
            <a:ext cx="7467600" cy="4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Grayscale 灰階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grayscale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Sepia 懷舊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sepia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Saturate 飽和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saturate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Hue-rotate 色相旋轉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hue-rotate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deg)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Invert 負片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invert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Opacity 不透明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opacity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.2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Brightness 亮度 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Contrast 對比 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contrast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Blur 模糊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blur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Drop-shadow 下拉陰影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drop-shadow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#333)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"/>
              <a:buFont typeface="Courier New"/>
              <a:buChar char="●"/>
            </a:pPr>
            <a:r>
              <a:rPr lang="en" sz="1500"/>
              <a:t>混合: filter: contrast(200%) brightness(150%);</a:t>
            </a:r>
            <a:endParaRPr sz="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53137cfa59_0_4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</a:t>
            </a:r>
            <a:r>
              <a:rPr lang="en" sz="3400">
                <a:solidFill>
                  <a:srgbClr val="FFF2CC"/>
                </a:solidFill>
              </a:rPr>
              <a:t> 圖形剪裁</a:t>
            </a:r>
            <a:endParaRPr/>
          </a:p>
        </p:txBody>
      </p:sp>
      <p:cxnSp>
        <p:nvCxnSpPr>
          <p:cNvPr id="1738" name="Google Shape;1738;g53137cfa59_0_43"/>
          <p:cNvCxnSpPr>
            <a:stCxn id="1739" idx="0"/>
            <a:endCxn id="174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g53137cfa59_0_4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g53137cfa59_0_4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g53137cfa59_0_4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g53137cfa59_0_4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g53137cfa59_0_43"/>
          <p:cNvSpPr txBox="1"/>
          <p:nvPr/>
        </p:nvSpPr>
        <p:spPr>
          <a:xfrm>
            <a:off x="1539050" y="1605075"/>
            <a:ext cx="7467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圓形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900"/>
              <a:t>●  半徑 at 圓心座</a:t>
            </a:r>
            <a:r>
              <a:rPr lang="en" sz="1900"/>
              <a:t>標</a:t>
            </a:r>
            <a:br>
              <a:rPr lang="en" sz="1900"/>
            </a:br>
            <a:r>
              <a:rPr lang="en" sz="1900"/>
              <a:t>●  </a:t>
            </a:r>
            <a:r>
              <a:rPr lang="en" sz="1900">
                <a:latin typeface="Mangal"/>
                <a:ea typeface="Mangal"/>
                <a:cs typeface="Mangal"/>
                <a:sym typeface="Mangal"/>
              </a:rPr>
              <a:t>clip-path:circle(50% at 50% 50%); 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53137cfa59_0_6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751" name="Google Shape;1751;g53137cfa59_0_61"/>
          <p:cNvCxnSpPr>
            <a:stCxn id="1752" idx="0"/>
            <a:endCxn id="175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g53137cfa59_0_6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g53137cfa59_0_6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g53137cfa59_0_6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g53137cfa59_0_6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8" name="Google Shape;1758;g53137cfa59_0_61"/>
          <p:cNvSpPr txBox="1"/>
          <p:nvPr/>
        </p:nvSpPr>
        <p:spPr>
          <a:xfrm>
            <a:off x="1539050" y="1605075"/>
            <a:ext cx="7467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橢圓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長短軸半徑 at 圓心座標 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clip-path:ellipse(25% 50% at 50%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53137cfa59_0_7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764" name="Google Shape;1764;g53137cfa59_0_76"/>
          <p:cNvCxnSpPr>
            <a:stCxn id="1765" idx="0"/>
            <a:endCxn id="176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g53137cfa59_0_7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g53137cfa59_0_7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g53137cfa59_0_7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g53137cfa59_0_7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1" name="Google Shape;1771;g53137cfa59_0_76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內置矩形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inset( 上右下左的邊距 round 上右下左圓角 )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 inset(5px 10px 20px 30px round 10% 20% 30%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53137cfa59_0_9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777" name="Google Shape;1777;g53137cfa59_0_92"/>
          <p:cNvCxnSpPr>
            <a:stCxn id="1778" idx="0"/>
            <a:endCxn id="1779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g53137cfa59_0_9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g53137cfa59_0_9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g53137cfa59_0_9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g53137cfa59_0_9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g53137cfa59_0_92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多邊形 - 三角型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clip-path:polygon(50% 0%, 100% 50%, 50% 100%, 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3137cfa59_0_10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790" name="Google Shape;1790;g53137cfa59_0_106"/>
          <p:cNvCxnSpPr>
            <a:stCxn id="1791" idx="0"/>
            <a:endCxn id="179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g53137cfa59_0_10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4" name="Google Shape;1794;g53137cfa59_0_10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g53137cfa59_0_10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g53137cfa59_0_10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7" name="Google Shape;1797;g53137cfa59_0_106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多邊形 -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菱形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clip-path:polygon(0% 100%, 50% 0%,100% 100%);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3137cfa59_0_119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03" name="Google Shape;1803;g53137cfa59_0_119"/>
          <p:cNvCxnSpPr>
            <a:stCxn id="1804" idx="0"/>
            <a:endCxn id="180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g53137cfa59_0_119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g53137cfa59_0_119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g53137cfa59_0_119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g53137cfa59_0_119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0" name="Google Shape;1810;g53137cfa59_0_119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/>
              <a:t>產生器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http://bennettfeely.com/clippy/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53137cfa59_0_13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 變數</a:t>
            </a:r>
            <a:endParaRPr/>
          </a:p>
        </p:txBody>
      </p:sp>
      <p:cxnSp>
        <p:nvCxnSpPr>
          <p:cNvPr id="1816" name="Google Shape;1816;g53137cfa59_0_135"/>
          <p:cNvCxnSpPr>
            <a:stCxn id="1817" idx="0"/>
            <a:endCxn id="181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g53137cfa59_0_13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g53137cfa59_0_13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g53137cfa59_0_13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g53137cfa59_0_13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g53137cfa59_0_135"/>
          <p:cNvSpPr txBox="1"/>
          <p:nvPr/>
        </p:nvSpPr>
        <p:spPr>
          <a:xfrm>
            <a:off x="1081575" y="919800"/>
            <a:ext cx="79251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"/>
              <a:buFont typeface="Courier New"/>
              <a:buChar char="●"/>
            </a:pPr>
            <a:r>
              <a:rPr lang="en" sz="1900"/>
              <a:t>定義變數</a:t>
            </a:r>
            <a:endParaRPr sz="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900"/>
              <a:t>:root{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        --cellwidth:200px;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}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使用變數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div{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        width: var(--cellwidth);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}</a:t>
            </a:r>
            <a:r>
              <a:rPr lang="en" sz="1900"/>
              <a:t> 	</a:t>
            </a:r>
            <a:r>
              <a:rPr lang="en" sz="1100"/>
              <a:t>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8c924cf64e_0_132"/>
          <p:cNvSpPr txBox="1"/>
          <p:nvPr>
            <p:ph type="title"/>
          </p:nvPr>
        </p:nvSpPr>
        <p:spPr>
          <a:xfrm>
            <a:off x="1303500" y="0"/>
            <a:ext cx="7840500" cy="7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 綜合練習：</a:t>
            </a:r>
            <a:endParaRPr/>
          </a:p>
        </p:txBody>
      </p:sp>
      <p:pic>
        <p:nvPicPr>
          <p:cNvPr id="850" name="Google Shape;850;g8c924cf64e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25" y="1140000"/>
            <a:ext cx="2978762" cy="3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c924cf64e_0_143"/>
          <p:cNvSpPr txBox="1"/>
          <p:nvPr>
            <p:ph type="title"/>
          </p:nvPr>
        </p:nvSpPr>
        <p:spPr>
          <a:xfrm>
            <a:off x="13035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border-image</a:t>
            </a:r>
            <a:endParaRPr/>
          </a:p>
        </p:txBody>
      </p:sp>
      <p:sp>
        <p:nvSpPr>
          <p:cNvPr id="856" name="Google Shape;856;g8c924cf64e_0_143"/>
          <p:cNvSpPr txBox="1"/>
          <p:nvPr>
            <p:ph idx="1" type="subTitle"/>
          </p:nvPr>
        </p:nvSpPr>
        <p:spPr>
          <a:xfrm>
            <a:off x="1528250" y="1453200"/>
            <a:ext cx="67596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基本用法: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border: 20px solid transparent;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數字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代表在圖片何處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切割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，可以用數字或百分比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文字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重複方式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，可用 repeat, round 及 stretch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repeat 為重複, round 為圖形重複, stretch 為圖形延展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g8c924cf64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3" y="-1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8c924cf64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650" y="785813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8c924cf64e_0_143"/>
          <p:cNvSpPr/>
          <p:nvPr/>
        </p:nvSpPr>
        <p:spPr>
          <a:xfrm>
            <a:off x="6357975" y="894713"/>
            <a:ext cx="6429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c924cf64e_0_156"/>
          <p:cNvSpPr txBox="1"/>
          <p:nvPr>
            <p:ph type="title"/>
          </p:nvPr>
        </p:nvSpPr>
        <p:spPr>
          <a:xfrm>
            <a:off x="13035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</a:t>
            </a:r>
            <a:r>
              <a:rPr lang="en" sz="3400">
                <a:solidFill>
                  <a:srgbClr val="FFF2CC"/>
                </a:solidFill>
              </a:rPr>
              <a:t>order-image </a:t>
            </a:r>
            <a:r>
              <a:rPr lang="en" sz="3400">
                <a:solidFill>
                  <a:srgbClr val="FFF2CC"/>
                </a:solidFill>
              </a:rPr>
              <a:t>參數介紹</a:t>
            </a:r>
            <a:endParaRPr/>
          </a:p>
        </p:txBody>
      </p:sp>
      <p:sp>
        <p:nvSpPr>
          <p:cNvPr id="865" name="Google Shape;865;g8c924cf64e_0_156"/>
          <p:cNvSpPr txBox="1"/>
          <p:nvPr>
            <p:ph idx="1" type="subTitle"/>
          </p:nvPr>
        </p:nvSpPr>
        <p:spPr>
          <a:xfrm>
            <a:off x="1528250" y="1453200"/>
            <a:ext cx="67596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切割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2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數字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代表在圖片何處切割，可以用數字或百分比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0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= border-image-slice	</a:t>
            </a:r>
            <a:endParaRPr sz="2000">
              <a:solidFill>
                <a:srgbClr val="9900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Google Shape;866;g8c924cf64e_0_156"/>
          <p:cNvCxnSpPr/>
          <p:nvPr/>
        </p:nvCxnSpPr>
        <p:spPr>
          <a:xfrm flipH="1" rot="10800000">
            <a:off x="4859175" y="3851200"/>
            <a:ext cx="30486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g8c924cf64e_0_156"/>
          <p:cNvCxnSpPr/>
          <p:nvPr/>
        </p:nvCxnSpPr>
        <p:spPr>
          <a:xfrm flipH="1" rot="10800000">
            <a:off x="4871425" y="3851200"/>
            <a:ext cx="30486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8" name="Google Shape;868;g8c924cf64e_0_156"/>
          <p:cNvGrpSpPr/>
          <p:nvPr/>
        </p:nvGrpSpPr>
        <p:grpSpPr>
          <a:xfrm>
            <a:off x="5410075" y="3035042"/>
            <a:ext cx="1668450" cy="1658100"/>
            <a:chOff x="5544075" y="3266342"/>
            <a:chExt cx="1668450" cy="1658100"/>
          </a:xfrm>
        </p:grpSpPr>
        <p:grpSp>
          <p:nvGrpSpPr>
            <p:cNvPr id="869" name="Google Shape;869;g8c924cf64e_0_156"/>
            <p:cNvGrpSpPr/>
            <p:nvPr/>
          </p:nvGrpSpPr>
          <p:grpSpPr>
            <a:xfrm>
              <a:off x="5544075" y="3266342"/>
              <a:ext cx="1668450" cy="1658100"/>
              <a:chOff x="5544075" y="3266342"/>
              <a:chExt cx="1668450" cy="1658100"/>
            </a:xfrm>
          </p:grpSpPr>
          <p:pic>
            <p:nvPicPr>
              <p:cNvPr id="870" name="Google Shape;870;g8c924cf64e_0_1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87000" y="3486650"/>
                <a:ext cx="1217475" cy="12174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71" name="Google Shape;871;g8c924cf64e_0_156"/>
              <p:cNvCxnSpPr/>
              <p:nvPr/>
            </p:nvCxnSpPr>
            <p:spPr>
              <a:xfrm>
                <a:off x="5544075" y="3889888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g8c924cf64e_0_156"/>
              <p:cNvCxnSpPr/>
              <p:nvPr/>
            </p:nvCxnSpPr>
            <p:spPr>
              <a:xfrm>
                <a:off x="5554425" y="4290013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g8c924cf64e_0_156"/>
              <p:cNvCxnSpPr/>
              <p:nvPr/>
            </p:nvCxnSpPr>
            <p:spPr>
              <a:xfrm rot="5400000">
                <a:off x="5779433" y="4086842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74" name="Google Shape;874;g8c924cf64e_0_156"/>
            <p:cNvCxnSpPr/>
            <p:nvPr/>
          </p:nvCxnSpPr>
          <p:spPr>
            <a:xfrm rot="5400000">
              <a:off x="5343983" y="4086842"/>
              <a:ext cx="1658100" cy="1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5" name="Google Shape;875;g8c924cf64e_0_15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cb02dfda9_0_0"/>
          <p:cNvSpPr txBox="1"/>
          <p:nvPr>
            <p:ph type="title"/>
          </p:nvPr>
        </p:nvSpPr>
        <p:spPr>
          <a:xfrm>
            <a:off x="13526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border-image</a:t>
            </a:r>
            <a:endParaRPr/>
          </a:p>
        </p:txBody>
      </p:sp>
      <p:sp>
        <p:nvSpPr>
          <p:cNvPr id="881" name="Google Shape;881;g8cb02dfda9_0_0"/>
          <p:cNvSpPr txBox="1"/>
          <p:nvPr>
            <p:ph idx="1" type="subTitle"/>
          </p:nvPr>
        </p:nvSpPr>
        <p:spPr>
          <a:xfrm>
            <a:off x="1258450" y="1453200"/>
            <a:ext cx="79350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重複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" sz="2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文字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代表重複方式，可用 repeat, round 及 stretch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50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border-image-repeat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: [ stretch | repeat | round | space ]{</a:t>
            </a:r>
            <a:r>
              <a:rPr lang="en" sz="15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lang="en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repeat 與 round 的區別：round 除了能平鋪外還能通過伸縮使背景完整顯示。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lang="en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round 與 space 的區別：雖然都使背景完整顯示，但是 space 在小方塊之間有一定的空隙。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8cb02dfda9_0_7"/>
          <p:cNvSpPr txBox="1"/>
          <p:nvPr>
            <p:ph type="title"/>
          </p:nvPr>
        </p:nvSpPr>
        <p:spPr>
          <a:xfrm>
            <a:off x="1352600" y="0"/>
            <a:ext cx="78405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練習</a:t>
            </a:r>
            <a:endParaRPr/>
          </a:p>
        </p:txBody>
      </p:sp>
      <p:pic>
        <p:nvPicPr>
          <p:cNvPr id="887" name="Google Shape;887;g8cb02dfda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50" y="1245025"/>
            <a:ext cx="5423515" cy="3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e70674563_0_1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Ex2-1 練習</a:t>
            </a:r>
            <a:endParaRPr/>
          </a:p>
        </p:txBody>
      </p:sp>
      <p:sp>
        <p:nvSpPr>
          <p:cNvPr id="893" name="Google Shape;893;g8e70674563_0_1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g8e7067456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013" y="926950"/>
            <a:ext cx="3622704" cy="4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cb02dfda9_0_22"/>
          <p:cNvSpPr txBox="1"/>
          <p:nvPr>
            <p:ph type="title"/>
          </p:nvPr>
        </p:nvSpPr>
        <p:spPr>
          <a:xfrm>
            <a:off x="13526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outline</a:t>
            </a:r>
            <a:endParaRPr/>
          </a:p>
        </p:txBody>
      </p:sp>
      <p:sp>
        <p:nvSpPr>
          <p:cNvPr id="900" name="Google Shape;900;g8cb02dfda9_0_22"/>
          <p:cNvSpPr txBox="1"/>
          <p:nvPr>
            <p:ph idx="1" type="subTitle"/>
          </p:nvPr>
        </p:nvSpPr>
        <p:spPr>
          <a:xfrm>
            <a:off x="1258450" y="1453200"/>
            <a:ext cx="79350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Outline 與 Border 差異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會佔寬度(排版時須注意計算)， outline 不佔寬度。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可以僅設定某一邊，outline 不行。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距離靠 padding調整，outline 則是 </a:t>
            </a:r>
            <a:r>
              <a:rPr lang="en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outline-offset</a:t>
            </a:r>
            <a:endParaRPr sz="1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 可以拿來看別人如何切版（小技巧）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8cb02dfda9_0_2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8c924cf64e_0_0"/>
          <p:cNvSpPr txBox="1"/>
          <p:nvPr>
            <p:ph type="title"/>
          </p:nvPr>
        </p:nvSpPr>
        <p:spPr>
          <a:xfrm>
            <a:off x="1312000" y="46495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shadow</a:t>
            </a:r>
            <a:endParaRPr/>
          </a:p>
        </p:txBody>
      </p:sp>
      <p:sp>
        <p:nvSpPr>
          <p:cNvPr id="907" name="Google Shape;907;g8c924cf64e_0_0"/>
          <p:cNvSpPr txBox="1"/>
          <p:nvPr>
            <p:ph idx="1" type="subTitle"/>
          </p:nvPr>
        </p:nvSpPr>
        <p:spPr>
          <a:xfrm>
            <a:off x="1536750" y="2124325"/>
            <a:ext cx="6070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52A2A"/>
              </a:buClr>
              <a:buSzPts val="2250"/>
              <a:buFont typeface="Courier New"/>
              <a:buChar char="●"/>
            </a:pPr>
            <a:r>
              <a:rPr lang="en" sz="22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endParaRPr sz="22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52A2A"/>
              </a:buClr>
              <a:buSzPts val="2250"/>
              <a:buFont typeface="Courier New"/>
              <a:buChar char="●"/>
            </a:pPr>
            <a:r>
              <a:rPr lang="en" sz="22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text-shadow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c924cf64e_0_60"/>
          <p:cNvSpPr txBox="1"/>
          <p:nvPr>
            <p:ph type="title"/>
          </p:nvPr>
        </p:nvSpPr>
        <p:spPr>
          <a:xfrm>
            <a:off x="1303500" y="0"/>
            <a:ext cx="784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</a:t>
            </a:r>
            <a:r>
              <a:rPr lang="en" sz="3400">
                <a:solidFill>
                  <a:srgbClr val="FFF2CC"/>
                </a:solidFill>
              </a:rPr>
              <a:t>shadow</a:t>
            </a:r>
            <a:endParaRPr/>
          </a:p>
        </p:txBody>
      </p:sp>
      <p:sp>
        <p:nvSpPr>
          <p:cNvPr id="913" name="Google Shape;913;g8c924cf64e_0_60"/>
          <p:cNvSpPr txBox="1"/>
          <p:nvPr>
            <p:ph idx="1" type="subTitle"/>
          </p:nvPr>
        </p:nvSpPr>
        <p:spPr>
          <a:xfrm>
            <a:off x="1536750" y="1205250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 box-shadow: 10px 10px 10px #000;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第一個 值為水平偏移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第二個 值為垂直偏移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第三個 值為模糊程度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第四個 值為顏色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顏色使用通用名稱或 rgba / hsla 用法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加上 :hover 效果</a:t>
            </a:r>
            <a:endParaRPr sz="29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4" name="Google Shape;914;g8c924cf64e_0_6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e70674563_0_49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Color and Opacity 顏色與透明度</a:t>
            </a:r>
            <a:r>
              <a:rPr lang="en">
                <a:solidFill>
                  <a:srgbClr val="FFF2CC"/>
                </a:solidFill>
              </a:rPr>
              <a:t>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77" name="Google Shape;777;g8e70674563_0_49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瀏覽器常見預設顏色名稱關鍵字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16進位表示法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RGBA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HSLA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網頁沒有 CMYK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8" name="Google Shape;778;g8e70674563_0_4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c924cf64e_0_67"/>
          <p:cNvSpPr txBox="1"/>
          <p:nvPr>
            <p:ph type="title"/>
          </p:nvPr>
        </p:nvSpPr>
        <p:spPr>
          <a:xfrm>
            <a:off x="1303500" y="0"/>
            <a:ext cx="7840500" cy="8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shadow</a:t>
            </a:r>
            <a:endParaRPr/>
          </a:p>
        </p:txBody>
      </p:sp>
      <p:sp>
        <p:nvSpPr>
          <p:cNvPr id="920" name="Google Shape;920;g8c924cf64e_0_67"/>
          <p:cNvSpPr txBox="1"/>
          <p:nvPr>
            <p:ph idx="1" type="subTitle"/>
          </p:nvPr>
        </p:nvSpPr>
        <p:spPr>
          <a:xfrm>
            <a:off x="1536750" y="1171638"/>
            <a:ext cx="60705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完整參數 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8c924cf64e_0_67"/>
          <p:cNvSpPr txBox="1"/>
          <p:nvPr/>
        </p:nvSpPr>
        <p:spPr>
          <a:xfrm>
            <a:off x="1479650" y="206130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2" name="Google Shape;922;g8c924cf64e_0_67"/>
          <p:cNvSpPr txBox="1"/>
          <p:nvPr/>
        </p:nvSpPr>
        <p:spPr>
          <a:xfrm>
            <a:off x="1303500" y="245495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○  h-offset ○  v-offset ○  blur ○  </a:t>
            </a:r>
            <a:r>
              <a:rPr lang="en" sz="1800" u="sng"/>
              <a:t>spread</a:t>
            </a:r>
            <a:r>
              <a:rPr lang="en" sz="1800"/>
              <a:t> ○  color ○  </a:t>
            </a:r>
            <a:r>
              <a:rPr lang="en" sz="1800" u="sng"/>
              <a:t>Inset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c924cf64e_0_76"/>
          <p:cNvSpPr txBox="1"/>
          <p:nvPr>
            <p:ph type="title"/>
          </p:nvPr>
        </p:nvSpPr>
        <p:spPr>
          <a:xfrm>
            <a:off x="1303500" y="0"/>
            <a:ext cx="7840500" cy="8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shadow</a:t>
            </a:r>
            <a:endParaRPr/>
          </a:p>
        </p:txBody>
      </p:sp>
      <p:sp>
        <p:nvSpPr>
          <p:cNvPr id="928" name="Google Shape;928;g8c924cf64e_0_76"/>
          <p:cNvSpPr txBox="1"/>
          <p:nvPr>
            <p:ph idx="1" type="subTitle"/>
          </p:nvPr>
        </p:nvSpPr>
        <p:spPr>
          <a:xfrm>
            <a:off x="1536750" y="1205250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多重陰影：  可使用  </a:t>
            </a:r>
            <a:r>
              <a:rPr lang="en" sz="2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分隔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box-shadow: 0 4px 8px rgba(0, 0, 0, 0.5),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0 6px 20px rgba(255, 0, 0, 0.2);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圖層先後順序：前面會蓋住後面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inset 可以設定成內陰影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8c924cf64e_0_7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c924cf64e_0_96"/>
          <p:cNvSpPr txBox="1"/>
          <p:nvPr>
            <p:ph type="title"/>
          </p:nvPr>
        </p:nvSpPr>
        <p:spPr>
          <a:xfrm>
            <a:off x="1361075" y="0"/>
            <a:ext cx="78405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35" name="Google Shape;935;g8c924cf64e_0_96"/>
          <p:cNvSpPr txBox="1"/>
          <p:nvPr>
            <p:ph idx="1" type="subTitle"/>
          </p:nvPr>
        </p:nvSpPr>
        <p:spPr>
          <a:xfrm>
            <a:off x="1536750" y="1052275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基本用法: text-shadow: 2px 3px 5px gray;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第一個 值為水平偏移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第二個 值為垂直偏移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第三個 值為模糊程度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第四個 值為顏色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g8c924cf64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875" y="3549800"/>
            <a:ext cx="3429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8c924cf64e_0_9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c924cf64e_0_101"/>
          <p:cNvSpPr txBox="1"/>
          <p:nvPr>
            <p:ph type="title"/>
          </p:nvPr>
        </p:nvSpPr>
        <p:spPr>
          <a:xfrm>
            <a:off x="1370875" y="0"/>
            <a:ext cx="78405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43" name="Google Shape;943;g8c924cf64e_0_101"/>
          <p:cNvSpPr txBox="1"/>
          <p:nvPr>
            <p:ph idx="1" type="subTitle"/>
          </p:nvPr>
        </p:nvSpPr>
        <p:spPr>
          <a:xfrm>
            <a:off x="1393950" y="1015525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螢光字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0 0 4px pink, 0 0 8px purple;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g8c924cf64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3134775"/>
            <a:ext cx="32194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c924cf64e_0_121"/>
          <p:cNvSpPr txBox="1"/>
          <p:nvPr>
            <p:ph type="title"/>
          </p:nvPr>
        </p:nvSpPr>
        <p:spPr>
          <a:xfrm>
            <a:off x="1303500" y="0"/>
            <a:ext cx="784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50" name="Google Shape;950;g8c924cf64e_0_121"/>
          <p:cNvSpPr txBox="1"/>
          <p:nvPr>
            <p:ph idx="1" type="subTitle"/>
          </p:nvPr>
        </p:nvSpPr>
        <p:spPr>
          <a:xfrm>
            <a:off x="1393950" y="1005700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立體字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1px 1px rgb(200,200, 200), 1px 2px rgb(120,120, 120), 2px 2px rgb(80,80, 80);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g8c924cf64e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800" y="3518950"/>
            <a:ext cx="3257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c924cf64e_0_110"/>
          <p:cNvSpPr txBox="1"/>
          <p:nvPr>
            <p:ph type="title"/>
          </p:nvPr>
        </p:nvSpPr>
        <p:spPr>
          <a:xfrm>
            <a:off x="1303500" y="0"/>
            <a:ext cx="7840500" cy="7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57" name="Google Shape;957;g8c924cf64e_0_110"/>
          <p:cNvSpPr txBox="1"/>
          <p:nvPr>
            <p:ph idx="1" type="subTitle"/>
          </p:nvPr>
        </p:nvSpPr>
        <p:spPr>
          <a:xfrm>
            <a:off x="1507300" y="1048275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斜影字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color:#fff;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1px 1px black, 2px 2px black, 3px 3px black;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g8c924cf64e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875" y="3845850"/>
            <a:ext cx="32766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cb02dfda9_0_40"/>
          <p:cNvSpPr txBox="1"/>
          <p:nvPr>
            <p:ph type="title"/>
          </p:nvPr>
        </p:nvSpPr>
        <p:spPr>
          <a:xfrm>
            <a:off x="1352600" y="0"/>
            <a:ext cx="7840500" cy="7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多重 background-image</a:t>
            </a:r>
            <a:endParaRPr/>
          </a:p>
        </p:txBody>
      </p:sp>
      <p:sp>
        <p:nvSpPr>
          <p:cNvPr id="964" name="Google Shape;964;g8cb02dfda9_0_40"/>
          <p:cNvSpPr txBox="1"/>
          <p:nvPr>
            <p:ph idx="1" type="subTitle"/>
          </p:nvPr>
        </p:nvSpPr>
        <p:spPr>
          <a:xfrm>
            <a:off x="1211200" y="1041125"/>
            <a:ext cx="7935000" cy="18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background-image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url(images/jk.png),url(images/map.png);</a:t>
            </a:r>
            <a:b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background-position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center top, center center;</a:t>
            </a:r>
            <a:b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background-repeat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no-repeat, repeat;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8cb02dfda9_0_40"/>
          <p:cNvSpPr txBox="1"/>
          <p:nvPr/>
        </p:nvSpPr>
        <p:spPr>
          <a:xfrm>
            <a:off x="1258450" y="3204850"/>
            <a:ext cx="7840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" sz="2300">
                <a:solidFill>
                  <a:srgbClr val="474747"/>
                </a:solidFill>
              </a:rPr>
              <a:t>合併寫法:</a:t>
            </a:r>
            <a:endParaRPr sz="2300">
              <a:solidFill>
                <a:srgbClr val="47474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900">
                <a:solidFill>
                  <a:srgbClr val="990000"/>
                </a:solidFill>
              </a:rPr>
              <a:t>background</a:t>
            </a:r>
            <a:r>
              <a:rPr lang="en" sz="1900">
                <a:solidFill>
                  <a:srgbClr val="474747"/>
                </a:solidFill>
              </a:rPr>
              <a:t>: url(images/jk.png) center top no-repeat, url(images/map.png) center center repeat;</a:t>
            </a:r>
            <a:endParaRPr sz="16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cb02dfda9_0_4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background-size</a:t>
            </a:r>
            <a:endParaRPr/>
          </a:p>
        </p:txBody>
      </p:sp>
      <p:sp>
        <p:nvSpPr>
          <p:cNvPr id="971" name="Google Shape;971;g8cb02dfda9_0_49"/>
          <p:cNvSpPr txBox="1"/>
          <p:nvPr>
            <p:ph idx="1" type="subTitle"/>
          </p:nvPr>
        </p:nvSpPr>
        <p:spPr>
          <a:xfrm>
            <a:off x="106950" y="806700"/>
            <a:ext cx="89301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background-size: 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| length | cover | contain | initial | inherit 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8cb02dfda9_0_49"/>
          <p:cNvSpPr txBox="1"/>
          <p:nvPr/>
        </p:nvSpPr>
        <p:spPr>
          <a:xfrm>
            <a:off x="1724600" y="1522050"/>
            <a:ext cx="70965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300px 300px;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數值為指定圖片寬高，若要固定尺寸可以使用 auto，如: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</a:t>
            </a: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300px auto;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指定複數背景 : </a:t>
            </a: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url(images/jk.png) center center no-repeat, url(images/map.png) center center repeat;</a:t>
            </a: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auto 120px, auto;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900" u="sng">
                <a:latin typeface="Ubuntu"/>
                <a:ea typeface="Ubuntu"/>
                <a:cs typeface="Ubuntu"/>
                <a:sym typeface="Ubuntu"/>
              </a:rPr>
              <a:t>contain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顯示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圖片內容為主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900" u="sng">
                <a:latin typeface="Ubuntu"/>
                <a:ea typeface="Ubuntu"/>
                <a:cs typeface="Ubuntu"/>
                <a:sym typeface="Ubuntu"/>
              </a:rPr>
              <a:t>cover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填滿整個區塊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8cb02dfda9_0_5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background-origin</a:t>
            </a:r>
            <a:endParaRPr/>
          </a:p>
        </p:txBody>
      </p:sp>
      <p:sp>
        <p:nvSpPr>
          <p:cNvPr id="978" name="Google Shape;978;g8cb02dfda9_0_59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設定圖片起始位置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8cb02dfda9_0_59"/>
          <p:cNvSpPr txBox="1"/>
          <p:nvPr/>
        </p:nvSpPr>
        <p:spPr>
          <a:xfrm>
            <a:off x="1530488" y="1494150"/>
            <a:ext cx="7096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border-box: 從左上角邊框開始填滿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2. </a:t>
            </a:r>
            <a:r>
              <a:rPr lang="en" sz="24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padding-box(預設)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3. content-box: 從左上角 box-model 內容開始填滿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g8cb02dfda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0" y="3141225"/>
            <a:ext cx="6102625" cy="20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8cb02dfda9_0_5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cb02dfda9_0_7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background-clip</a:t>
            </a:r>
            <a:endParaRPr/>
          </a:p>
        </p:txBody>
      </p:sp>
      <p:sp>
        <p:nvSpPr>
          <p:cNvPr id="987" name="Google Shape;987;g8cb02dfda9_0_73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設定圖片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裁切位置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8cb02dfda9_0_73"/>
          <p:cNvSpPr txBox="1"/>
          <p:nvPr/>
        </p:nvSpPr>
        <p:spPr>
          <a:xfrm>
            <a:off x="1530488" y="1494150"/>
            <a:ext cx="7096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lang="en" sz="24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border-box (預設) </a:t>
            </a:r>
            <a:endParaRPr sz="24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2. padding-box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3. content-box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9" name="Google Shape;989;g8cb02dfda9_0_7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g8cb02dfda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3148450"/>
            <a:ext cx="5985150" cy="19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e70674563_0_55"/>
          <p:cNvSpPr txBox="1"/>
          <p:nvPr>
            <p:ph type="title"/>
          </p:nvPr>
        </p:nvSpPr>
        <p:spPr>
          <a:xfrm>
            <a:off x="0" y="0"/>
            <a:ext cx="91440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</a:rPr>
              <a:t>常見顏色名稱關鍵字</a:t>
            </a:r>
            <a:endParaRPr sz="2200">
              <a:solidFill>
                <a:srgbClr val="FFF2CC"/>
              </a:solidFill>
            </a:endParaRPr>
          </a:p>
        </p:txBody>
      </p:sp>
      <p:sp>
        <p:nvSpPr>
          <p:cNvPr id="784" name="Google Shape;784;g8e70674563_0_55"/>
          <p:cNvSpPr txBox="1"/>
          <p:nvPr>
            <p:ph idx="1" type="subTitle"/>
          </p:nvPr>
        </p:nvSpPr>
        <p:spPr>
          <a:xfrm>
            <a:off x="2014975" y="2092000"/>
            <a:ext cx="7551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Yellow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8cb02dfda9_0_8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background-clip</a:t>
            </a:r>
            <a:endParaRPr/>
          </a:p>
        </p:txBody>
      </p:sp>
      <p:sp>
        <p:nvSpPr>
          <p:cNvPr id="996" name="Google Shape;996;g8cb02dfda9_0_85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文字顏色為圖片填滿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8cb02dfda9_0_85"/>
          <p:cNvSpPr txBox="1"/>
          <p:nvPr/>
        </p:nvSpPr>
        <p:spPr>
          <a:xfrm>
            <a:off x="1530500" y="1494150"/>
            <a:ext cx="7096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background-clip: text;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8" name="Google Shape;998;g8cb02dfda9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75" y="2557676"/>
            <a:ext cx="6593274" cy="13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e70674563_0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 前綴 (prefix)</a:t>
            </a:r>
            <a:endParaRPr/>
          </a:p>
        </p:txBody>
      </p:sp>
      <p:sp>
        <p:nvSpPr>
          <p:cNvPr id="1004" name="Google Shape;1004;g8e70674563_0_0"/>
          <p:cNvSpPr txBox="1"/>
          <p:nvPr>
            <p:ph idx="1" type="subTitle"/>
          </p:nvPr>
        </p:nvSpPr>
        <p:spPr>
          <a:xfrm>
            <a:off x="926025" y="806700"/>
            <a:ext cx="72075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各瀏覽器在新技術尚未通過標準化之前，為了讓瀏覽器能提前讓使用者正常使用此技術，而在該技術名稱前額外加前綴字達到一樣的顯示效果。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8e70674563_0_0"/>
          <p:cNvSpPr txBox="1"/>
          <p:nvPr/>
        </p:nvSpPr>
        <p:spPr>
          <a:xfrm>
            <a:off x="1491250" y="2445825"/>
            <a:ext cx="70965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-webkit- : chrome, safari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-moz- : firefox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-ms- : ie, edge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-o- : opera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6" name="Google Shape;1006;g8e70674563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e70674563_0_2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Ex2-b 練習 (半透明 border)</a:t>
            </a:r>
            <a:endParaRPr/>
          </a:p>
        </p:txBody>
      </p:sp>
      <p:pic>
        <p:nvPicPr>
          <p:cNvPr id="1012" name="Google Shape;1012;g8e7067456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388" y="1301750"/>
            <a:ext cx="5437326" cy="330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e70674563_0_3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Ex3 </a:t>
            </a:r>
            <a:r>
              <a:rPr lang="en" sz="3400">
                <a:solidFill>
                  <a:srgbClr val="FFF2CC"/>
                </a:solidFill>
              </a:rPr>
              <a:t>練習 ( hover ＋ opacity </a:t>
            </a:r>
            <a:r>
              <a:rPr lang="en" sz="3400">
                <a:solidFill>
                  <a:srgbClr val="FFF2CC"/>
                </a:solidFill>
              </a:rPr>
              <a:t>變化</a:t>
            </a:r>
            <a:r>
              <a:rPr lang="en" sz="3400">
                <a:solidFill>
                  <a:srgbClr val="FFF2CC"/>
                </a:solidFill>
              </a:rPr>
              <a:t>)</a:t>
            </a:r>
            <a:endParaRPr/>
          </a:p>
        </p:txBody>
      </p:sp>
      <p:pic>
        <p:nvPicPr>
          <p:cNvPr id="1018" name="Google Shape;1018;g8e7067456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75" y="1555375"/>
            <a:ext cx="3918699" cy="23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g8e70674563_0_37"/>
          <p:cNvSpPr/>
          <p:nvPr/>
        </p:nvSpPr>
        <p:spPr>
          <a:xfrm>
            <a:off x="4255400" y="2439650"/>
            <a:ext cx="717000" cy="55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g8e7067456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850" y="1553888"/>
            <a:ext cx="3918700" cy="236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e70674563_0_8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26" name="Google Shape;1026;g8e70674563_0_83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linear-gradient( </a:t>
            </a:r>
            <a:r>
              <a:rPr lang="en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&lt;angle&gt; | to &lt;side-or-corner&gt; ,</a:t>
            </a:r>
            <a:r>
              <a:rPr lang="en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&lt;color-stop-list&gt; 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基本用法：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linear-gradient(red, orange, yellow, green, blue);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8e70674563_0_8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8e70674563_0_83"/>
          <p:cNvSpPr txBox="1"/>
          <p:nvPr/>
        </p:nvSpPr>
        <p:spPr>
          <a:xfrm>
            <a:off x="1634775" y="4131875"/>
            <a:ext cx="5173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註：線性漸層 linear-gradient 必須用在 </a:t>
            </a:r>
            <a:r>
              <a:rPr lang="en" sz="2000">
                <a:solidFill>
                  <a:srgbClr val="FF0000"/>
                </a:solidFill>
              </a:rPr>
              <a:t>background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屬性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e70674563_0_10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34" name="Google Shape;1034;g8e70674563_0_101"/>
          <p:cNvSpPr txBox="1"/>
          <p:nvPr>
            <p:ph idx="1" type="subTitle"/>
          </p:nvPr>
        </p:nvSpPr>
        <p:spPr>
          <a:xfrm>
            <a:off x="940550" y="656225"/>
            <a:ext cx="8085300" cy="4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使用方向：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red, orange, yellow, green, blue);</a:t>
            </a:r>
            <a:br>
              <a:rPr lang="en" sz="20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使用角度：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linear-gradient(135deg, red, orange, yellow, green, blue, purple);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使用百分比：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red 50%, orange, yellow, green, blue,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purple 80%);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使用漸層：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rgba(0,0,255,0), rgba(0,0,255,1));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e70674563_0_11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40" name="Google Shape;1040;g8e70674563_0_112"/>
          <p:cNvSpPr txBox="1"/>
          <p:nvPr>
            <p:ph idx="1" type="subTitle"/>
          </p:nvPr>
        </p:nvSpPr>
        <p:spPr>
          <a:xfrm>
            <a:off x="952125" y="806700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多重背景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linear-gradient(217deg, rgba(255,0,0,.8), rgba(255,0,0,0) 70.71%), 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linear-gradient(127deg, rgba(0,255,0,.8), rgba(0,255,0,0) 70.71%), 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linear-gradient(336deg, rgba(0,0,255,.8), rgba(0,0,255,0) 70.71%);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背景尺寸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background-size: 20px 20px;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g8e70674563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00" y="3441613"/>
            <a:ext cx="49149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e70674563_0_13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Repeat-gradient 重複漸層</a:t>
            </a:r>
            <a:endParaRPr/>
          </a:p>
        </p:txBody>
      </p:sp>
      <p:sp>
        <p:nvSpPr>
          <p:cNvPr id="1047" name="Google Shape;1047;g8e70674563_0_131"/>
          <p:cNvSpPr txBox="1"/>
          <p:nvPr>
            <p:ph idx="1" type="subTitle"/>
          </p:nvPr>
        </p:nvSpPr>
        <p:spPr>
          <a:xfrm>
            <a:off x="682900" y="1547475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repeating-linear-gradient(deeppink, hotpink 25%);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g8e70674563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00" y="2395950"/>
            <a:ext cx="7974976" cy="1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8e70674563_0_13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e70674563_0_14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</a:t>
            </a:r>
            <a:r>
              <a:rPr lang="en" sz="3400">
                <a:solidFill>
                  <a:srgbClr val="FFF2CC"/>
                </a:solidFill>
              </a:rPr>
              <a:t> </a:t>
            </a:r>
            <a:r>
              <a:rPr lang="en" sz="3400">
                <a:solidFill>
                  <a:srgbClr val="FFF2CC"/>
                </a:solidFill>
              </a:rPr>
              <a:t>放射狀漸層</a:t>
            </a:r>
            <a:endParaRPr/>
          </a:p>
        </p:txBody>
      </p:sp>
      <p:sp>
        <p:nvSpPr>
          <p:cNvPr id="1055" name="Google Shape;1055;g8e70674563_0_147"/>
          <p:cNvSpPr txBox="1"/>
          <p:nvPr>
            <p:ph idx="1" type="subTitle"/>
          </p:nvPr>
        </p:nvSpPr>
        <p:spPr>
          <a:xfrm>
            <a:off x="682900" y="1547475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設定多種顏色及位置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radial-gradient(purple, yellow 25%, red 100%);</a:t>
            </a:r>
            <a:b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設定圓形漸層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radial-gradient(circle, purple, yellow 25%, red 100%);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8e70674563_0_147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e70674563_0_16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 放射狀漸層</a:t>
            </a:r>
            <a:endParaRPr/>
          </a:p>
        </p:txBody>
      </p:sp>
      <p:sp>
        <p:nvSpPr>
          <p:cNvPr id="1062" name="Google Shape;1062;g8e70674563_0_169"/>
          <p:cNvSpPr txBox="1"/>
          <p:nvPr>
            <p:ph idx="1" type="subTitle"/>
          </p:nvPr>
        </p:nvSpPr>
        <p:spPr>
          <a:xfrm>
            <a:off x="682900" y="1076450"/>
            <a:ext cx="80853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可以改變放射狀漸層的圓心</a:t>
            </a:r>
            <a:br>
              <a:rPr lang="en" sz="20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設定位置數值 (第一個值為x, 第二個值為 y)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radial-gradient(at 80% 80px, red , purple);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設定位置名稱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radial-gradient(circle at right bottom, red, purple);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g8e70674563_0_16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924cf64e_0_5"/>
          <p:cNvSpPr txBox="1"/>
          <p:nvPr>
            <p:ph type="title"/>
          </p:nvPr>
        </p:nvSpPr>
        <p:spPr>
          <a:xfrm>
            <a:off x="0" y="0"/>
            <a:ext cx="91440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十六進位表示法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790" name="Google Shape;790;g8c924cf64e_0_5"/>
          <p:cNvSpPr txBox="1"/>
          <p:nvPr>
            <p:ph idx="1" type="subTitle"/>
          </p:nvPr>
        </p:nvSpPr>
        <p:spPr>
          <a:xfrm>
            <a:off x="1227350" y="2116600"/>
            <a:ext cx="7551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#ff0000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red */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#00ff00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*/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#0000ff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blue */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e70674563_0_18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 放射狀漸層</a:t>
            </a:r>
            <a:endParaRPr/>
          </a:p>
        </p:txBody>
      </p:sp>
      <p:sp>
        <p:nvSpPr>
          <p:cNvPr id="1069" name="Google Shape;1069;g8e70674563_0_180"/>
          <p:cNvSpPr txBox="1"/>
          <p:nvPr>
            <p:ph idx="1" type="subTitle"/>
          </p:nvPr>
        </p:nvSpPr>
        <p:spPr>
          <a:xfrm>
            <a:off x="682900" y="1076450"/>
            <a:ext cx="80853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重複漸層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repeating-radial-gradient(circle, deeppink, orchid 8%, hotpink 16%, deeppink 25%);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g8e70674563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50" y="2884175"/>
            <a:ext cx="48768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e70674563_0_20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漸層搭配 background-clip</a:t>
            </a:r>
            <a:endParaRPr/>
          </a:p>
        </p:txBody>
      </p:sp>
      <p:sp>
        <p:nvSpPr>
          <p:cNvPr id="1076" name="Google Shape;1076;g8e70674563_0_202"/>
          <p:cNvSpPr txBox="1"/>
          <p:nvPr>
            <p:ph idx="1" type="subTitle"/>
          </p:nvPr>
        </p:nvSpPr>
        <p:spPr>
          <a:xfrm>
            <a:off x="1058700" y="1076450"/>
            <a:ext cx="80853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漸層文字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g8e70674563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773000"/>
            <a:ext cx="68580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e70674563_0_21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Ex4 練習</a:t>
            </a:r>
            <a:endParaRPr/>
          </a:p>
        </p:txBody>
      </p:sp>
      <p:pic>
        <p:nvPicPr>
          <p:cNvPr id="1083" name="Google Shape;1083;g8e7067456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061" y="961300"/>
            <a:ext cx="2561875" cy="3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e70674563_0_18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</a:t>
            </a:r>
            <a:endParaRPr/>
          </a:p>
        </p:txBody>
      </p:sp>
      <p:sp>
        <p:nvSpPr>
          <p:cNvPr id="1089" name="Google Shape;1089;g8e70674563_0_189"/>
          <p:cNvSpPr txBox="1"/>
          <p:nvPr>
            <p:ph idx="1" type="subTitle"/>
          </p:nvPr>
        </p:nvSpPr>
        <p:spPr>
          <a:xfrm>
            <a:off x="1352600" y="1076450"/>
            <a:ext cx="77913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text-overflow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word-break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word-wrap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e70674563_0_22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text-overflow</a:t>
            </a:r>
            <a:endParaRPr/>
          </a:p>
        </p:txBody>
      </p:sp>
      <p:sp>
        <p:nvSpPr>
          <p:cNvPr id="1095" name="Google Shape;1095;g8e70674563_0_221"/>
          <p:cNvSpPr txBox="1"/>
          <p:nvPr>
            <p:ph idx="1" type="subTitle"/>
          </p:nvPr>
        </p:nvSpPr>
        <p:spPr>
          <a:xfrm>
            <a:off x="1352600" y="1076450"/>
            <a:ext cx="7791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純 css 超過容器寬度後自動變...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ext-overflow : ellipsis;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只有單行有效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需搭配其他屬性才有作用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overflow : hidden;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white-space: nowrap;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8e70674563_0_22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8e70674563_0_23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text-overflow</a:t>
            </a:r>
            <a:endParaRPr/>
          </a:p>
        </p:txBody>
      </p:sp>
      <p:sp>
        <p:nvSpPr>
          <p:cNvPr id="1102" name="Google Shape;1102;g8e70674563_0_234"/>
          <p:cNvSpPr txBox="1"/>
          <p:nvPr>
            <p:ph idx="1" type="subTitle"/>
          </p:nvPr>
        </p:nvSpPr>
        <p:spPr>
          <a:xfrm>
            <a:off x="1352600" y="1076450"/>
            <a:ext cx="7791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想多行顯示怎麼辦？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display: </a:t>
            </a: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box; 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line-clamp: 4; 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box-orient: vertical;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Can I use?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MDN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g8e70674563_0_23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e70674563_0_241"/>
          <p:cNvSpPr txBox="1"/>
          <p:nvPr>
            <p:ph type="title"/>
          </p:nvPr>
        </p:nvSpPr>
        <p:spPr>
          <a:xfrm>
            <a:off x="746175" y="0"/>
            <a:ext cx="8446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word-break</a:t>
            </a:r>
            <a:endParaRPr/>
          </a:p>
        </p:txBody>
      </p:sp>
      <p:sp>
        <p:nvSpPr>
          <p:cNvPr id="1109" name="Google Shape;1109;g8e70674563_0_241"/>
          <p:cNvSpPr txBox="1"/>
          <p:nvPr>
            <p:ph idx="1" type="subTitle"/>
          </p:nvPr>
        </p:nvSpPr>
        <p:spPr>
          <a:xfrm>
            <a:off x="657325" y="908350"/>
            <a:ext cx="3222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8e70674563_0_241"/>
          <p:cNvSpPr txBox="1"/>
          <p:nvPr/>
        </p:nvSpPr>
        <p:spPr>
          <a:xfrm>
            <a:off x="6882125" y="1190000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Normal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1" name="Google Shape;1111;g8e70674563_0_241"/>
          <p:cNvSpPr txBox="1"/>
          <p:nvPr/>
        </p:nvSpPr>
        <p:spPr>
          <a:xfrm>
            <a:off x="6882125" y="2614013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break-all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2" name="Google Shape;1112;g8e70674563_0_241"/>
          <p:cNvSpPr txBox="1"/>
          <p:nvPr/>
        </p:nvSpPr>
        <p:spPr>
          <a:xfrm>
            <a:off x="6882125" y="3953388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keep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-all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13" name="Google Shape;1113;g8e70674563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25" y="764413"/>
            <a:ext cx="3001901" cy="425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8e70674563_0_241"/>
          <p:cNvSpPr txBox="1"/>
          <p:nvPr/>
        </p:nvSpPr>
        <p:spPr>
          <a:xfrm>
            <a:off x="746175" y="1564750"/>
            <a:ext cx="4172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Normal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break-all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keep-all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initial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inherit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8e70674563_0_24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word-wrap</a:t>
            </a:r>
            <a:endParaRPr/>
          </a:p>
        </p:txBody>
      </p:sp>
      <p:sp>
        <p:nvSpPr>
          <p:cNvPr id="1120" name="Google Shape;1120;g8e70674563_0_248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| </a:t>
            </a:r>
            <a:r>
              <a:rPr lang="en" sz="23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break-word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initial | inherit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g8e70674563_0_248"/>
          <p:cNvSpPr txBox="1"/>
          <p:nvPr/>
        </p:nvSpPr>
        <p:spPr>
          <a:xfrm>
            <a:off x="1474825" y="2255000"/>
            <a:ext cx="54807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word-break 是強制截斷字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" sz="1800">
                <a:solidFill>
                  <a:srgbClr val="073763"/>
                </a:solidFill>
              </a:rPr>
              <a:t>Word-wrap 是在文字超過容器寬度才截斷 ，</a:t>
            </a:r>
            <a:br>
              <a:rPr lang="en" sz="1800">
                <a:solidFill>
                  <a:srgbClr val="073763"/>
                </a:solidFill>
              </a:rPr>
            </a:br>
            <a:r>
              <a:rPr lang="en" sz="1800">
                <a:solidFill>
                  <a:srgbClr val="073763"/>
                </a:solidFill>
              </a:rPr>
              <a:t>避免單字太長把版面撐破</a:t>
            </a:r>
            <a:endParaRPr sz="18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英文語系的頁面會比較有機會遇到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bootstrap 預設有這個屬性</a:t>
            </a:r>
            <a:br>
              <a:rPr lang="en" sz="1800"/>
            </a:b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2" name="Google Shape;1122;g8e70674563_0_248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8e70674563_0_26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28" name="Google Shape;1128;g8e70674563_0_265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設定字型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8e70674563_0_265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各類字型檔</a:t>
            </a:r>
            <a:r>
              <a:rPr lang="en" sz="2700"/>
              <a:t>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○ TTF(TrueType Fonts) </a:t>
            </a:r>
            <a:br>
              <a:rPr lang="en"/>
            </a:br>
            <a:r>
              <a:rPr lang="en"/>
              <a:t>○ OTF(OpenType Fonts) </a:t>
            </a:r>
            <a:br>
              <a:rPr lang="en"/>
            </a:br>
            <a:r>
              <a:rPr lang="en"/>
              <a:t>○ WOFF(The Web Open Font Format) </a:t>
            </a:r>
            <a:br>
              <a:rPr lang="en"/>
            </a:br>
            <a:r>
              <a:rPr lang="en"/>
              <a:t>○ WOFF2 </a:t>
            </a:r>
            <a:br>
              <a:rPr lang="en"/>
            </a:br>
            <a:r>
              <a:rPr lang="en"/>
              <a:t>○ SVG </a:t>
            </a:r>
            <a:br>
              <a:rPr lang="en"/>
            </a:br>
            <a:r>
              <a:rPr lang="en"/>
              <a:t>○ EOT(Embedded OpenType Format)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0" name="Google Shape;1130;g8e70674563_0_26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e70674563_0_28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瀏覽器支援情況</a:t>
            </a:r>
            <a:endParaRPr/>
          </a:p>
        </p:txBody>
      </p:sp>
      <p:sp>
        <p:nvSpPr>
          <p:cNvPr id="1136" name="Google Shape;1136;g8e70674563_0_285"/>
          <p:cNvSpPr txBox="1"/>
          <p:nvPr>
            <p:ph idx="1" type="subTitle"/>
          </p:nvPr>
        </p:nvSpPr>
        <p:spPr>
          <a:xfrm>
            <a:off x="1377200" y="80670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https://transfonter.org/formats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g8e70674563_0_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525" y="1689300"/>
            <a:ext cx="5876537" cy="2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c924cf64e_0_10"/>
          <p:cNvSpPr txBox="1"/>
          <p:nvPr>
            <p:ph type="title"/>
          </p:nvPr>
        </p:nvSpPr>
        <p:spPr>
          <a:xfrm>
            <a:off x="0" y="0"/>
            <a:ext cx="9144000" cy="12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RGBA colors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796" name="Google Shape;796;g8c924cf64e_0_10"/>
          <p:cNvSpPr txBox="1"/>
          <p:nvPr>
            <p:ph idx="1" type="subTitle"/>
          </p:nvPr>
        </p:nvSpPr>
        <p:spPr>
          <a:xfrm>
            <a:off x="1227350" y="2116600"/>
            <a:ext cx="77730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rgba(255, 0, 0,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red with opacity */</a:t>
            </a:r>
            <a:endParaRPr sz="13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rgba(0, 255, 0,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3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rgba(0, 0, 255,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blue with opacity */</a:t>
            </a:r>
            <a:endParaRPr sz="220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e70674563_0_29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43" name="Google Shape;1143;g8e70674563_0_299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用法: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g8e70674563_0_299"/>
          <p:cNvSpPr txBox="1"/>
          <p:nvPr/>
        </p:nvSpPr>
        <p:spPr>
          <a:xfrm>
            <a:off x="1858325" y="1619975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@font-face { </a:t>
            </a:r>
            <a:br>
              <a:rPr lang="en" sz="2000"/>
            </a:br>
            <a:r>
              <a:rPr lang="en" sz="2000"/>
              <a:t>	font-family: BALLOONS; </a:t>
            </a:r>
            <a:br>
              <a:rPr lang="en" sz="2000"/>
            </a:br>
            <a:r>
              <a:rPr lang="en" sz="2000"/>
              <a:t>	src: url(“font/BALLOONS.TTF”); </a:t>
            </a:r>
            <a:br>
              <a:rPr lang="en" sz="2000"/>
            </a:br>
            <a:r>
              <a:rPr lang="en" sz="2000"/>
              <a:t>} </a:t>
            </a:r>
            <a:br>
              <a:rPr lang="en" sz="2000"/>
            </a:br>
            <a:br>
              <a:rPr lang="en" sz="2000"/>
            </a:br>
            <a:r>
              <a:rPr lang="en" sz="2000"/>
              <a:t>h1{ </a:t>
            </a:r>
            <a:br>
              <a:rPr lang="en" sz="2000"/>
            </a:br>
            <a:r>
              <a:rPr lang="en" sz="2000"/>
              <a:t>	font-size: 40px; </a:t>
            </a:r>
            <a:br>
              <a:rPr lang="en" sz="2000"/>
            </a:br>
            <a:r>
              <a:rPr lang="en" sz="2000"/>
              <a:t>	font-family: BALLOONS;</a:t>
            </a:r>
            <a:br>
              <a:rPr lang="en" sz="2000"/>
            </a:br>
            <a:r>
              <a:rPr lang="en" sz="2000"/>
              <a:t>}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e70674563_0_30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50" name="Google Shape;1150;g8e70674563_0_306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設定多種來源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8e70674563_0_306"/>
          <p:cNvSpPr txBox="1"/>
          <p:nvPr/>
        </p:nvSpPr>
        <p:spPr>
          <a:xfrm>
            <a:off x="1794825" y="3270975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@font-face { </a:t>
            </a:r>
            <a:br>
              <a:rPr lang="en" sz="2000"/>
            </a:br>
            <a:r>
              <a:rPr lang="en" sz="2000"/>
              <a:t>	font-family: BALLOONS; </a:t>
            </a:r>
            <a:br>
              <a:rPr lang="en" sz="2000"/>
            </a:br>
            <a:r>
              <a:rPr lang="en" sz="2000"/>
              <a:t>	src: </a:t>
            </a:r>
            <a:r>
              <a:rPr lang="en" sz="2000"/>
              <a:t>local(BALLOONS), url(“font/BALLOONS.TTF”);</a:t>
            </a:r>
            <a:br>
              <a:rPr lang="en" sz="2000"/>
            </a:br>
            <a:r>
              <a:rPr lang="en" sz="2000"/>
              <a:t>} </a:t>
            </a:r>
            <a:br>
              <a:rPr lang="en" sz="2000"/>
            </a:br>
            <a:endParaRPr sz="1800"/>
          </a:p>
        </p:txBody>
      </p:sp>
      <p:sp>
        <p:nvSpPr>
          <p:cNvPr id="1152" name="Google Shape;1152;g8e70674563_0_306"/>
          <p:cNvSpPr txBox="1"/>
          <p:nvPr/>
        </p:nvSpPr>
        <p:spPr>
          <a:xfrm>
            <a:off x="1794825" y="198772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多字型(用, 分開)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用 local 會先找使用者電腦內的字型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e70674563_0_31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58" name="Google Shape;1158;g8e70674563_0_315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其他參數(設定要下載的字型範圍)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g8e70674563_0_315"/>
          <p:cNvSpPr txBox="1"/>
          <p:nvPr/>
        </p:nvSpPr>
        <p:spPr>
          <a:xfrm>
            <a:off x="1377200" y="1683475"/>
            <a:ext cx="72942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○font-stretch</a:t>
            </a:r>
            <a:endParaRPr sz="18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normal|condensed|ultra-condensed|extra-condensed|semi|condensed|expanded|semi-expanded|extra-expanded|ultra-expanded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font-style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 normal|italic|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oblique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font-weight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 normal|bold|100~900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unicode-range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</a:t>
            </a:r>
            <a:r>
              <a:rPr lang="en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https://developer.mozilla.org/en-US/docs/Web/CSS/%40font-face/unicode-range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e70674563_0_29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65" name="Google Shape;1165;g8e70674563_0_291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提供的字型檔服務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8e70674563_0_291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https://fonts.google.com/</a:t>
            </a:r>
            <a:endParaRPr sz="2700"/>
          </a:p>
        </p:txBody>
      </p:sp>
      <p:pic>
        <p:nvPicPr>
          <p:cNvPr id="1167" name="Google Shape;1167;g8e70674563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525" y="-46187"/>
            <a:ext cx="2788575" cy="523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e70674563_0_33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73" name="Google Shape;1173;g8e70674563_0_334"/>
          <p:cNvSpPr txBox="1"/>
          <p:nvPr>
            <p:ph idx="1" type="subTitle"/>
          </p:nvPr>
        </p:nvSpPr>
        <p:spPr>
          <a:xfrm>
            <a:off x="1377200" y="88810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fonts 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中文字型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g8e70674563_0_334"/>
          <p:cNvSpPr txBox="1"/>
          <p:nvPr/>
        </p:nvSpPr>
        <p:spPr>
          <a:xfrm>
            <a:off x="1438250" y="1949250"/>
            <a:ext cx="76692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● Noto Sans TC, Noto Serif TC </a:t>
            </a:r>
            <a:br>
              <a:rPr lang="en" sz="2000"/>
            </a:br>
            <a:r>
              <a:rPr lang="en" sz="2000"/>
              <a:t>● google 提供的繁體中文字型，有明體跟黑體 </a:t>
            </a:r>
            <a:br>
              <a:rPr lang="en" sz="2000"/>
            </a:br>
            <a:r>
              <a:rPr lang="en" sz="2000"/>
              <a:t>● 不是讀取整個字型檔所以速度會比較快</a:t>
            </a:r>
            <a:br>
              <a:rPr lang="en" sz="2000"/>
            </a:br>
            <a:r>
              <a:rPr lang="en" sz="2000"/>
              <a:t>● 不需使用自己的網路資源存放字型</a:t>
            </a:r>
            <a:br>
              <a:rPr lang="en" sz="2000"/>
            </a:br>
            <a:r>
              <a:rPr lang="en" sz="2000"/>
              <a:t>● 有許多免費的字型可以使用</a:t>
            </a:r>
            <a:br>
              <a:rPr lang="en" sz="2000"/>
            </a:br>
            <a:r>
              <a:rPr lang="en" sz="2000"/>
              <a:t>● 簡單方便即可設定完成</a:t>
            </a:r>
            <a:br>
              <a:rPr lang="en" sz="2000"/>
            </a:br>
            <a:br>
              <a:rPr lang="en" sz="2000"/>
            </a:br>
            <a:endParaRPr sz="2000"/>
          </a:p>
        </p:txBody>
      </p:sp>
      <p:sp>
        <p:nvSpPr>
          <p:cNvPr id="1175" name="Google Shape;1175;g8e70674563_0_33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e70674563_0_34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81" name="Google Shape;1181;g8e70674563_0_344"/>
          <p:cNvSpPr txBox="1"/>
          <p:nvPr>
            <p:ph idx="1" type="subTitle"/>
          </p:nvPr>
        </p:nvSpPr>
        <p:spPr>
          <a:xfrm>
            <a:off x="1377200" y="8663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Icon font</a:t>
            </a: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用字體來表示小圖示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8e70674563_0_344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Font Awesome</a:t>
            </a:r>
            <a:br>
              <a:rPr lang="en" sz="2000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https://fontawesome.com/</a:t>
            </a:r>
            <a:endParaRPr sz="3000"/>
          </a:p>
        </p:txBody>
      </p:sp>
      <p:pic>
        <p:nvPicPr>
          <p:cNvPr id="1183" name="Google Shape;1183;g8e70674563_0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121" y="2217046"/>
            <a:ext cx="4209326" cy="26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e70674563_0_35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89" name="Google Shape;1189;g8e70674563_0_359"/>
          <p:cNvSpPr txBox="1"/>
          <p:nvPr/>
        </p:nvSpPr>
        <p:spPr>
          <a:xfrm>
            <a:off x="1438250" y="89260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下載後解壓縮到網頁資料夾內，並改名成 fontawesome</a:t>
            </a:r>
            <a:br>
              <a:rPr lang="en" sz="2000"/>
            </a:br>
            <a:r>
              <a:rPr lang="en" sz="2000"/>
              <a:t>用 link css 的方式連結到 “fontawesome/css/all.css”</a:t>
            </a:r>
            <a:endParaRPr sz="2000"/>
          </a:p>
        </p:txBody>
      </p:sp>
      <p:pic>
        <p:nvPicPr>
          <p:cNvPr id="1190" name="Google Shape;1190;g8e70674563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196" y="2265046"/>
            <a:ext cx="6200475" cy="18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8e70674563_0_359"/>
          <p:cNvSpPr txBox="1"/>
          <p:nvPr/>
        </p:nvSpPr>
        <p:spPr>
          <a:xfrm>
            <a:off x="2952975" y="4145350"/>
            <a:ext cx="4850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註：此為官網示意圖，link href 需按照你下載存放位置改變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e70674563_0_36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97" name="Google Shape;1197;g8e70674563_0_368"/>
          <p:cNvSpPr txBox="1"/>
          <p:nvPr/>
        </p:nvSpPr>
        <p:spPr>
          <a:xfrm>
            <a:off x="1405725" y="1339650"/>
            <a:ext cx="76692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其他 icon font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http://fontello.com/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https://icomoon.io/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http://themify.me/themify-icons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https://octicons.github.com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http://streamlineicons.com/free-icons.html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http://themes-pixeden.com/font-demos/7-stroke/index.htm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cf2c9e7f3_0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SVG &amp; SVG Sprite</a:t>
            </a:r>
            <a:endParaRPr/>
          </a:p>
        </p:txBody>
      </p:sp>
      <p:sp>
        <p:nvSpPr>
          <p:cNvPr id="1203" name="Google Shape;1203;g8cf2c9e7f3_0_0"/>
          <p:cNvSpPr txBox="1"/>
          <p:nvPr/>
        </p:nvSpPr>
        <p:spPr>
          <a:xfrm>
            <a:off x="1405725" y="1339650"/>
            <a:ext cx="76692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600"/>
              <a:t>Ico Moon </a:t>
            </a:r>
            <a:r>
              <a:rPr lang="en" sz="2600"/>
              <a:t>官網</a:t>
            </a:r>
            <a:br>
              <a:rPr lang="en"/>
            </a:br>
            <a:r>
              <a:rPr lang="en" sz="2500" u="sng">
                <a:solidFill>
                  <a:schemeClr val="hlink"/>
                </a:solidFill>
                <a:hlinkClick r:id="rId3"/>
              </a:rPr>
              <a:t>https://icomoon.io/</a:t>
            </a:r>
            <a:endParaRPr sz="3200"/>
          </a:p>
        </p:txBody>
      </p:sp>
      <p:sp>
        <p:nvSpPr>
          <p:cNvPr id="1204" name="Google Shape;1204;g8cf2c9e7f3_0_0"/>
          <p:cNvSpPr txBox="1"/>
          <p:nvPr/>
        </p:nvSpPr>
        <p:spPr>
          <a:xfrm>
            <a:off x="1856900" y="323960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官方文檔使用介紹(英文)：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4"/>
              </a:rPr>
              <a:t>https://icomoon.io/#docs/svgxuse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5" name="Google Shape;1205;g8cf2c9e7f3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e70674563_0_38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Object-fit</a:t>
            </a:r>
            <a:endParaRPr/>
          </a:p>
        </p:txBody>
      </p:sp>
      <p:sp>
        <p:nvSpPr>
          <p:cNvPr id="1211" name="Google Shape;1211;g8e70674563_0_384"/>
          <p:cNvSpPr txBox="1"/>
          <p:nvPr/>
        </p:nvSpPr>
        <p:spPr>
          <a:xfrm>
            <a:off x="203950" y="895500"/>
            <a:ext cx="7669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● </a:t>
            </a:r>
            <a:r>
              <a:rPr lang="en" sz="2100"/>
              <a:t>設定包在裡面的元素填滿方式，主要用在圖片上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/>
              <a:t>● 屬性設在圖片上，圖片也要先設定寬高 </a:t>
            </a:r>
            <a:br>
              <a:rPr lang="en" sz="2100"/>
            </a:br>
            <a:endParaRPr sz="1300"/>
          </a:p>
        </p:txBody>
      </p:sp>
      <p:sp>
        <p:nvSpPr>
          <p:cNvPr id="1212" name="Google Shape;1212;g8e70674563_0_384"/>
          <p:cNvSpPr txBox="1"/>
          <p:nvPr/>
        </p:nvSpPr>
        <p:spPr>
          <a:xfrm>
            <a:off x="536950" y="1920250"/>
            <a:ext cx="73362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○ fill: 預設，不管圖片長寬比例的填滿 </a:t>
            </a:r>
            <a:br>
              <a:rPr lang="en" sz="2100"/>
            </a:br>
            <a:r>
              <a:rPr lang="en" sz="2100"/>
              <a:t>○ contain: 保持比例，以完整顯示內容為主 </a:t>
            </a:r>
            <a:br>
              <a:rPr lang="en" sz="2100"/>
            </a:br>
            <a:r>
              <a:rPr lang="en" sz="2100"/>
              <a:t>○ cover: 保持比例，以填滿空間沒有空白為主</a:t>
            </a:r>
            <a:br>
              <a:rPr lang="en" sz="2100"/>
            </a:br>
            <a:r>
              <a:rPr lang="en" sz="2100"/>
              <a:t>○ none: 不縮放</a:t>
            </a:r>
            <a:endParaRPr sz="13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13" name="Google Shape;1213;g8e70674563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14" y="0"/>
            <a:ext cx="13614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8e70674563_0_384"/>
          <p:cNvSpPr txBox="1"/>
          <p:nvPr/>
        </p:nvSpPr>
        <p:spPr>
          <a:xfrm>
            <a:off x="6818800" y="274125"/>
            <a:ext cx="974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fill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5" name="Google Shape;1215;g8e70674563_0_384"/>
          <p:cNvSpPr txBox="1"/>
          <p:nvPr/>
        </p:nvSpPr>
        <p:spPr>
          <a:xfrm>
            <a:off x="6244050" y="1488975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contain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6" name="Google Shape;1216;g8e70674563_0_384"/>
          <p:cNvSpPr txBox="1"/>
          <p:nvPr/>
        </p:nvSpPr>
        <p:spPr>
          <a:xfrm>
            <a:off x="6244050" y="2847500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cover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7" name="Google Shape;1217;g8e70674563_0_384"/>
          <p:cNvSpPr txBox="1"/>
          <p:nvPr/>
        </p:nvSpPr>
        <p:spPr>
          <a:xfrm>
            <a:off x="6244050" y="4088650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none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8" name="Google Shape;1218;g8e70674563_0_38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e70674563_0_31"/>
          <p:cNvSpPr txBox="1"/>
          <p:nvPr>
            <p:ph type="title"/>
          </p:nvPr>
        </p:nvSpPr>
        <p:spPr>
          <a:xfrm>
            <a:off x="0" y="0"/>
            <a:ext cx="9144000" cy="11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HSLA</a:t>
            </a:r>
            <a:r>
              <a:rPr lang="en" sz="6000">
                <a:solidFill>
                  <a:srgbClr val="FFF2CC"/>
                </a:solidFill>
              </a:rPr>
              <a:t> colors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802" name="Google Shape;802;g8e70674563_0_31"/>
          <p:cNvSpPr txBox="1"/>
          <p:nvPr>
            <p:ph idx="1" type="subTitle"/>
          </p:nvPr>
        </p:nvSpPr>
        <p:spPr>
          <a:xfrm>
            <a:off x="476075" y="2116600"/>
            <a:ext cx="8586900" cy="23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*/</a:t>
            </a:r>
            <a:endParaRPr sz="15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03" name="Google Shape;803;g8e70674563_0_31"/>
          <p:cNvGrpSpPr/>
          <p:nvPr/>
        </p:nvGrpSpPr>
        <p:grpSpPr>
          <a:xfrm>
            <a:off x="0" y="1256065"/>
            <a:ext cx="3175424" cy="3887435"/>
            <a:chOff x="0" y="1269715"/>
            <a:chExt cx="3175424" cy="3887435"/>
          </a:xfrm>
        </p:grpSpPr>
        <p:grpSp>
          <p:nvGrpSpPr>
            <p:cNvPr id="804" name="Google Shape;804;g8e70674563_0_31"/>
            <p:cNvGrpSpPr/>
            <p:nvPr/>
          </p:nvGrpSpPr>
          <p:grpSpPr>
            <a:xfrm>
              <a:off x="0" y="1269715"/>
              <a:ext cx="3175424" cy="3887435"/>
              <a:chOff x="179412" y="1283365"/>
              <a:chExt cx="3175424" cy="3887435"/>
            </a:xfrm>
          </p:grpSpPr>
          <p:pic>
            <p:nvPicPr>
              <p:cNvPr id="805" name="Google Shape;805;g8e70674563_0_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9412" y="1283365"/>
                <a:ext cx="3175424" cy="3873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" name="Google Shape;806;g8e70674563_0_31"/>
              <p:cNvSpPr txBox="1"/>
              <p:nvPr/>
            </p:nvSpPr>
            <p:spPr>
              <a:xfrm>
                <a:off x="2713550" y="2330700"/>
                <a:ext cx="5568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Ubuntu"/>
                    <a:ea typeface="Ubuntu"/>
                    <a:cs typeface="Ubuntu"/>
                    <a:sym typeface="Ubuntu"/>
                  </a:rPr>
                  <a:t>Hue</a:t>
                </a:r>
                <a:endParaRPr sz="1600"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"/>
                    <a:ea typeface="Ubuntu"/>
                    <a:cs typeface="Ubuntu"/>
                    <a:sym typeface="Ubuntu"/>
                  </a:rPr>
                  <a:t>色相</a:t>
                </a:r>
                <a:endParaRPr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807" name="Google Shape;807;g8e70674563_0_31"/>
              <p:cNvSpPr txBox="1"/>
              <p:nvPr/>
            </p:nvSpPr>
            <p:spPr>
              <a:xfrm>
                <a:off x="2155350" y="3255975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Saturation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飽和度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  <p:sp>
            <p:nvSpPr>
              <p:cNvPr id="808" name="Google Shape;808;g8e70674563_0_31"/>
              <p:cNvSpPr txBox="1"/>
              <p:nvPr/>
            </p:nvSpPr>
            <p:spPr>
              <a:xfrm>
                <a:off x="2155350" y="3859575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/>
                  <a:t>Lightness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亮度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  <p:sp>
            <p:nvSpPr>
              <p:cNvPr id="809" name="Google Shape;809;g8e70674563_0_31"/>
              <p:cNvSpPr txBox="1"/>
              <p:nvPr/>
            </p:nvSpPr>
            <p:spPr>
              <a:xfrm>
                <a:off x="2155350" y="4567200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alpha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透明</a:t>
                </a:r>
                <a:r>
                  <a:rPr lang="en" sz="1150">
                    <a:solidFill>
                      <a:srgbClr val="202122"/>
                    </a:solidFill>
                  </a:rPr>
                  <a:t>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</p:grpSp>
        <p:sp>
          <p:nvSpPr>
            <p:cNvPr id="810" name="Google Shape;810;g8e70674563_0_31"/>
            <p:cNvSpPr txBox="1"/>
            <p:nvPr/>
          </p:nvSpPr>
          <p:spPr>
            <a:xfrm>
              <a:off x="1118400" y="2521050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270</a:t>
              </a:r>
              <a:r>
                <a:rPr lang="en" sz="1050">
                  <a:solidFill>
                    <a:srgbClr val="FFFFFF"/>
                  </a:solidFill>
                </a:rPr>
                <a:t>º</a:t>
              </a:r>
              <a:endParaRPr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1" name="Google Shape;811;g8e70674563_0_31"/>
            <p:cNvSpPr txBox="1"/>
            <p:nvPr/>
          </p:nvSpPr>
          <p:spPr>
            <a:xfrm>
              <a:off x="2217825" y="2521050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9</a:t>
              </a: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0</a:t>
              </a:r>
              <a:r>
                <a:rPr lang="en" sz="1050"/>
                <a:t>º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2" name="Google Shape;812;g8e70674563_0_31"/>
            <p:cNvSpPr txBox="1"/>
            <p:nvPr/>
          </p:nvSpPr>
          <p:spPr>
            <a:xfrm>
              <a:off x="1603250" y="3060738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180</a:t>
              </a:r>
              <a:r>
                <a:rPr lang="en" sz="1050"/>
                <a:t>º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3" name="Google Shape;813;g8e70674563_0_31"/>
            <p:cNvSpPr txBox="1"/>
            <p:nvPr/>
          </p:nvSpPr>
          <p:spPr>
            <a:xfrm>
              <a:off x="1526825" y="2068775"/>
              <a:ext cx="10332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0</a:t>
              </a:r>
              <a:r>
                <a:rPr lang="en" sz="1050"/>
                <a:t>º / </a:t>
              </a: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360</a:t>
              </a:r>
              <a:r>
                <a:rPr lang="en" sz="1050"/>
                <a:t>º</a:t>
              </a:r>
              <a:endParaRPr sz="1050"/>
            </a:p>
          </p:txBody>
        </p:sp>
      </p:grpSp>
      <p:sp>
        <p:nvSpPr>
          <p:cNvPr id="814" name="Google Shape;814;g8e70674563_0_3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cf2c9e7f3_0_1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Object-position</a:t>
            </a:r>
            <a:endParaRPr/>
          </a:p>
        </p:txBody>
      </p:sp>
      <p:sp>
        <p:nvSpPr>
          <p:cNvPr id="1224" name="Google Shape;1224;g8cf2c9e7f3_0_17"/>
          <p:cNvSpPr txBox="1"/>
          <p:nvPr/>
        </p:nvSpPr>
        <p:spPr>
          <a:xfrm>
            <a:off x="1026900" y="1104500"/>
            <a:ext cx="7669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搭配 object-fit 使用，可以設定對齊位置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left top;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20px 100px;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20% 100%;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/>
              <a:t>● 預設為 center center</a:t>
            </a:r>
            <a:endParaRPr sz="1300"/>
          </a:p>
        </p:txBody>
      </p:sp>
      <p:sp>
        <p:nvSpPr>
          <p:cNvPr id="1225" name="Google Shape;1225;g8cf2c9e7f3_0_17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cf2c9e7f3_0_3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CSS3 新增單位</a:t>
            </a:r>
            <a:endParaRPr/>
          </a:p>
        </p:txBody>
      </p:sp>
      <p:sp>
        <p:nvSpPr>
          <p:cNvPr id="1231" name="Google Shape;1231;g8cf2c9e7f3_0_38"/>
          <p:cNvSpPr txBox="1"/>
          <p:nvPr/>
        </p:nvSpPr>
        <p:spPr>
          <a:xfrm>
            <a:off x="1037875" y="570825"/>
            <a:ext cx="7669200" cy="4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rem: </a:t>
            </a:r>
            <a:br>
              <a:rPr lang="en" sz="2000"/>
            </a:br>
            <a:br>
              <a:rPr lang="en" sz="2000"/>
            </a:b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vh與vw: </a:t>
            </a:r>
            <a:br>
              <a:rPr lang="en" sz="2000"/>
            </a:br>
            <a:br>
              <a:rPr lang="en" sz="2000"/>
            </a:b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vmax 與 vmin </a:t>
            </a:r>
            <a:br>
              <a:rPr lang="en" sz="2000"/>
            </a:br>
            <a:endParaRPr sz="1200"/>
          </a:p>
        </p:txBody>
      </p:sp>
      <p:sp>
        <p:nvSpPr>
          <p:cNvPr id="1232" name="Google Shape;1232;g8cf2c9e7f3_0_38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8cf2c9e7f3_0_38"/>
          <p:cNvSpPr txBox="1"/>
          <p:nvPr/>
        </p:nvSpPr>
        <p:spPr>
          <a:xfrm>
            <a:off x="1311625" y="1026225"/>
            <a:ext cx="7121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800"/>
              <a:t>○ 過去以 em 為單位時，會因為繼承樣式的關係，造成要控制尺寸的困難，而使用rem 則會永遠相對於 html 的字體大小調整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4" name="Google Shape;1234;g8cf2c9e7f3_0_38"/>
          <p:cNvSpPr txBox="1"/>
          <p:nvPr/>
        </p:nvSpPr>
        <p:spPr>
          <a:xfrm>
            <a:off x="1311625" y="2488275"/>
            <a:ext cx="7558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800"/>
              <a:t>○ 相對於 viewport 的單位每 1vh(1vw)為 1/100 viewport 的高度()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5" name="Google Shape;1235;g8cf2c9e7f3_0_38"/>
          <p:cNvSpPr txBox="1"/>
          <p:nvPr/>
        </p:nvSpPr>
        <p:spPr>
          <a:xfrm>
            <a:off x="1431175" y="3743225"/>
            <a:ext cx="731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○ 根據 viewport 的大小決定 vmax 及 vmin，比如說 viewport 是 768px * 1024 px，則 vmax 為 1vmax 為 1024/100，1 vmin 為 768/100</a:t>
            </a:r>
            <a:endParaRPr sz="1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cf2c9e7f3_0_23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Calc ()</a:t>
            </a:r>
            <a:endParaRPr/>
          </a:p>
        </p:txBody>
      </p:sp>
      <p:sp>
        <p:nvSpPr>
          <p:cNvPr id="1241" name="Google Shape;1241;g8cf2c9e7f3_0_235"/>
          <p:cNvSpPr txBox="1"/>
          <p:nvPr/>
        </p:nvSpPr>
        <p:spPr>
          <a:xfrm>
            <a:off x="980000" y="952800"/>
            <a:ext cx="7669200" cy="4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讓 css 的單位可以計算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+ - * / 都可以 (格式很重要，注意空格)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用在相對單位跟絕對單位之間的運算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例: width: calc(100% - 100px);</a:t>
            </a:r>
            <a:endParaRPr sz="1200"/>
          </a:p>
        </p:txBody>
      </p:sp>
      <p:sp>
        <p:nvSpPr>
          <p:cNvPr id="1242" name="Google Shape;1242;g8cf2c9e7f3_0_23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cf2c9e7f3_0_4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Transform: 變形 </a:t>
            </a:r>
            <a:endParaRPr/>
          </a:p>
        </p:txBody>
      </p:sp>
      <p:sp>
        <p:nvSpPr>
          <p:cNvPr id="1248" name="Google Shape;1248;g8cf2c9e7f3_0_49"/>
          <p:cNvSpPr txBox="1"/>
          <p:nvPr/>
        </p:nvSpPr>
        <p:spPr>
          <a:xfrm>
            <a:off x="1037875" y="1122950"/>
            <a:ext cx="76692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</a:t>
            </a:r>
            <a:r>
              <a:rPr lang="en" sz="2000"/>
              <a:t>translateX(), translateY(), translate(x,y)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   ○ transform: translate(30px, 70px);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rotate(80deg)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scaleX(2), scaleY(2), scale(x,y)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skewX(30deg), skewY(60deg), skew(x angle, y angle)</a:t>
            </a:r>
            <a:endParaRPr sz="1200"/>
          </a:p>
        </p:txBody>
      </p:sp>
      <p:sp>
        <p:nvSpPr>
          <p:cNvPr id="1249" name="Google Shape;1249;g8cf2c9e7f3_0_4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cf2c9e7f3_0_6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變形 </a:t>
            </a:r>
            <a:endParaRPr/>
          </a:p>
        </p:txBody>
      </p:sp>
      <p:sp>
        <p:nvSpPr>
          <p:cNvPr id="1255" name="Google Shape;1255;g8cf2c9e7f3_0_61"/>
          <p:cNvSpPr txBox="1"/>
          <p:nvPr/>
        </p:nvSpPr>
        <p:spPr>
          <a:xfrm>
            <a:off x="1037875" y="1122950"/>
            <a:ext cx="76692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合併寫法: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200"/>
              <a:t>transform: translate(100px, 100px) rotate(45deg) ;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200"/>
              <a:t>transform: matrix(a,b,c,d,e,f)</a:t>
            </a:r>
            <a:endParaRPr sz="2200"/>
          </a:p>
        </p:txBody>
      </p:sp>
      <p:sp>
        <p:nvSpPr>
          <p:cNvPr id="1256" name="Google Shape;1256;g8cf2c9e7f3_0_6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cf2c9e7f3_0_7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</a:t>
            </a:r>
            <a:r>
              <a:rPr lang="en" sz="3400">
                <a:solidFill>
                  <a:srgbClr val="FFF2CC"/>
                </a:solidFill>
              </a:rPr>
              <a:t>矩陣</a:t>
            </a:r>
            <a:r>
              <a:rPr lang="en" sz="3400">
                <a:solidFill>
                  <a:srgbClr val="FFF2CC"/>
                </a:solidFill>
              </a:rPr>
              <a:t>變形 </a:t>
            </a:r>
            <a:endParaRPr/>
          </a:p>
        </p:txBody>
      </p:sp>
      <p:sp>
        <p:nvSpPr>
          <p:cNvPr id="1262" name="Google Shape;1262;g8cf2c9e7f3_0_73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matrix(a,b,c,d,e,f)</a:t>
            </a:r>
            <a:r>
              <a:rPr lang="en" sz="2200"/>
              <a:t>: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63" name="Google Shape;1263;g8cf2c9e7f3_0_7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8cf2c9e7f3_0_73"/>
          <p:cNvSpPr txBox="1"/>
          <p:nvPr/>
        </p:nvSpPr>
        <p:spPr>
          <a:xfrm>
            <a:off x="879050" y="1532900"/>
            <a:ext cx="1848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a (scale X) </a:t>
            </a:r>
            <a:br>
              <a:rPr lang="en" sz="2000"/>
            </a:br>
            <a:r>
              <a:rPr lang="en" sz="2000"/>
              <a:t>● b (skew Y) </a:t>
            </a:r>
            <a:br>
              <a:rPr lang="en" sz="2000"/>
            </a:br>
            <a:r>
              <a:rPr lang="en" sz="2000"/>
              <a:t>● c (skew X) </a:t>
            </a:r>
            <a:br>
              <a:rPr lang="en" sz="2000"/>
            </a:br>
            <a:r>
              <a:rPr lang="en" sz="2000"/>
              <a:t>● d (scale Y) </a:t>
            </a:r>
            <a:br>
              <a:rPr lang="en" sz="2000"/>
            </a:br>
            <a:r>
              <a:rPr lang="en" sz="2000"/>
              <a:t>● e (move X) </a:t>
            </a:r>
            <a:br>
              <a:rPr lang="en" sz="2000"/>
            </a:br>
            <a:r>
              <a:rPr lang="en" sz="2000"/>
              <a:t>● f  (move Y)</a:t>
            </a:r>
            <a:endParaRPr sz="2000"/>
          </a:p>
        </p:txBody>
      </p:sp>
      <p:sp>
        <p:nvSpPr>
          <p:cNvPr id="1265" name="Google Shape;1265;g8cf2c9e7f3_0_73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6" name="Google Shape;1266;g8cf2c9e7f3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cf2c9e7f3_0_9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</a:t>
            </a:r>
            <a:r>
              <a:rPr lang="en" sz="3400">
                <a:solidFill>
                  <a:srgbClr val="FFF2CC"/>
                </a:solidFill>
              </a:rPr>
              <a:t>矩陣</a:t>
            </a:r>
            <a:r>
              <a:rPr lang="en" sz="3400">
                <a:solidFill>
                  <a:srgbClr val="FFF2CC"/>
                </a:solidFill>
              </a:rPr>
              <a:t>變形 </a:t>
            </a:r>
            <a:endParaRPr/>
          </a:p>
        </p:txBody>
      </p:sp>
      <p:sp>
        <p:nvSpPr>
          <p:cNvPr id="1272" name="Google Shape;1272;g8cf2c9e7f3_0_91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matrix(1,0,0,1,e,f) = translate(e,f)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73" name="Google Shape;1273;g8cf2c9e7f3_0_91"/>
          <p:cNvSpPr txBox="1"/>
          <p:nvPr/>
        </p:nvSpPr>
        <p:spPr>
          <a:xfrm>
            <a:off x="863675" y="17798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e (move X) </a:t>
            </a:r>
            <a:br>
              <a:rPr lang="en" sz="2000"/>
            </a:br>
            <a:r>
              <a:rPr lang="en" sz="2000"/>
              <a:t>● f  (move Y)</a:t>
            </a:r>
            <a:endParaRPr sz="2000"/>
          </a:p>
        </p:txBody>
      </p:sp>
      <p:sp>
        <p:nvSpPr>
          <p:cNvPr id="1274" name="Google Shape;1274;g8cf2c9e7f3_0_91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1x + 0y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0x + 1y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5" name="Google Shape;1275;g8cf2c9e7f3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cf2c9e7f3_0_11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281" name="Google Shape;1281;g8cf2c9e7f3_0_111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 aX,0,0,dY,0,0) = scale(a,d)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82" name="Google Shape;1282;g8cf2c9e7f3_0_111"/>
          <p:cNvSpPr txBox="1"/>
          <p:nvPr/>
        </p:nvSpPr>
        <p:spPr>
          <a:xfrm>
            <a:off x="863675" y="17798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a (scale X) </a:t>
            </a:r>
            <a:br>
              <a:rPr lang="en" sz="2000"/>
            </a:br>
            <a:r>
              <a:rPr lang="en" sz="2000"/>
              <a:t>● d  (scale Y)</a:t>
            </a:r>
            <a:endParaRPr sz="2000"/>
          </a:p>
        </p:txBody>
      </p:sp>
      <p:sp>
        <p:nvSpPr>
          <p:cNvPr id="1283" name="Google Shape;1283;g8cf2c9e7f3_0_111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+ 0y + 0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0x + dy + 0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84" name="Google Shape;1284;g8cf2c9e7f3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cf2c9e7f3_0_12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290" name="Google Shape;1290;g8cf2c9e7f3_0_127"/>
          <p:cNvSpPr txBox="1"/>
          <p:nvPr/>
        </p:nvSpPr>
        <p:spPr>
          <a:xfrm>
            <a:off x="177075" y="806700"/>
            <a:ext cx="4360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matrix(1, 0, tan(a), 1, 0, 0)            </a:t>
            </a:r>
            <a:endParaRPr sz="2500"/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500"/>
              <a:t>matrix(1, tan(a), 0, 1, 0, 0)</a:t>
            </a:r>
            <a:endParaRPr sz="2500"/>
          </a:p>
        </p:txBody>
      </p:sp>
      <p:sp>
        <p:nvSpPr>
          <p:cNvPr id="1291" name="Google Shape;1291;g8cf2c9e7f3_0_127"/>
          <p:cNvSpPr txBox="1"/>
          <p:nvPr/>
        </p:nvSpPr>
        <p:spPr>
          <a:xfrm>
            <a:off x="893650" y="26719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b (skew Y) </a:t>
            </a:r>
            <a:br>
              <a:rPr lang="en" sz="2000"/>
            </a:br>
            <a:r>
              <a:rPr lang="en" sz="2000"/>
              <a:t>● c (</a:t>
            </a:r>
            <a:r>
              <a:rPr lang="en" sz="2000"/>
              <a:t>skew</a:t>
            </a:r>
            <a:r>
              <a:rPr lang="en" sz="2000"/>
              <a:t> X)</a:t>
            </a:r>
            <a:endParaRPr sz="2000"/>
          </a:p>
        </p:txBody>
      </p:sp>
      <p:sp>
        <p:nvSpPr>
          <p:cNvPr id="1292" name="Google Shape;1292;g8cf2c9e7f3_0_127"/>
          <p:cNvSpPr txBox="1"/>
          <p:nvPr/>
        </p:nvSpPr>
        <p:spPr>
          <a:xfrm>
            <a:off x="5062200" y="4286700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3" name="Google Shape;1293;g8cf2c9e7f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374" y="2154600"/>
            <a:ext cx="5967775" cy="23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G 研究之路 (20) - transform Matrix" id="1294" name="Google Shape;1294;g8cf2c9e7f3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725" y="1199225"/>
            <a:ext cx="14573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g8cf2c9e7f3_0_127"/>
          <p:cNvSpPr txBox="1"/>
          <p:nvPr/>
        </p:nvSpPr>
        <p:spPr>
          <a:xfrm>
            <a:off x="4929900" y="822150"/>
            <a:ext cx="66501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skewX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500"/>
              <a:t>skewY</a:t>
            </a:r>
            <a:endParaRPr sz="2500"/>
          </a:p>
        </p:txBody>
      </p:sp>
      <p:sp>
        <p:nvSpPr>
          <p:cNvPr id="1296" name="Google Shape;1296;g8cf2c9e7f3_0_127"/>
          <p:cNvSpPr/>
          <p:nvPr/>
        </p:nvSpPr>
        <p:spPr>
          <a:xfrm>
            <a:off x="4710525" y="1140725"/>
            <a:ext cx="5427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8cf2c9e7f3_0_127"/>
          <p:cNvSpPr/>
          <p:nvPr/>
        </p:nvSpPr>
        <p:spPr>
          <a:xfrm>
            <a:off x="4710525" y="1821900"/>
            <a:ext cx="5427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cf2c9e7f3_0_13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303" name="Google Shape;1303;g8cf2c9e7f3_0_136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matrix(cos(a), sin(a), -sin(a), cos(a), 0, 0)    旋轉</a:t>
            </a:r>
            <a:endParaRPr sz="2500"/>
          </a:p>
        </p:txBody>
      </p:sp>
      <p:sp>
        <p:nvSpPr>
          <p:cNvPr id="1304" name="Google Shape;1304;g8cf2c9e7f3_0_136"/>
          <p:cNvSpPr txBox="1"/>
          <p:nvPr/>
        </p:nvSpPr>
        <p:spPr>
          <a:xfrm>
            <a:off x="2800925" y="4143600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5" name="Google Shape;1305;g8cf2c9e7f3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11" y="1756488"/>
            <a:ext cx="5967775" cy="23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G 研究之路 (20) - transform Matrix" id="1306" name="Google Shape;1306;g8cf2c9e7f3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175" y="3552675"/>
            <a:ext cx="14478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g8cf2c9e7f3_0_13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</a:t>
            </a:r>
            <a:r>
              <a:rPr lang="en">
                <a:solidFill>
                  <a:srgbClr val="FFF2CC"/>
                </a:solidFill>
              </a:rPr>
              <a:t>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20" name="Google Shape;820;p2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基本用法  border-raidus: 50px;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各別給值  border-radius: 10px 20px 30px 40px;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順序: 左上、右上、右下、左下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三個值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兩個值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缺的值會拿對面的補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百分比 border-radius</a:t>
            </a: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￼</a:t>
            </a:r>
            <a:endParaRPr sz="800">
              <a:solidFill>
                <a:srgbClr val="222221"/>
              </a:solidFill>
            </a:endParaRPr>
          </a:p>
        </p:txBody>
      </p:sp>
      <p:sp>
        <p:nvSpPr>
          <p:cNvPr id="821" name="Google Shape;821;p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cf2c9e7f3_0_15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Transform-origin</a:t>
            </a:r>
            <a:endParaRPr/>
          </a:p>
        </p:txBody>
      </p:sp>
      <p:sp>
        <p:nvSpPr>
          <p:cNvPr id="1313" name="Google Shape;1313;g8cf2c9e7f3_0_154"/>
          <p:cNvSpPr txBox="1"/>
          <p:nvPr/>
        </p:nvSpPr>
        <p:spPr>
          <a:xfrm>
            <a:off x="1034325" y="806700"/>
            <a:ext cx="681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變形中心點</a:t>
            </a:r>
            <a:endParaRPr sz="2500"/>
          </a:p>
        </p:txBody>
      </p:sp>
      <p:pic>
        <p:nvPicPr>
          <p:cNvPr id="1314" name="Google Shape;1314;g8cf2c9e7f3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450" y="1889400"/>
            <a:ext cx="24003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8cf2c9e7f3_0_17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Transform-origin</a:t>
            </a:r>
            <a:endParaRPr/>
          </a:p>
        </p:txBody>
      </p:sp>
      <p:sp>
        <p:nvSpPr>
          <p:cNvPr id="1320" name="Google Shape;1320;g8cf2c9e7f3_0_171"/>
          <p:cNvSpPr txBox="1"/>
          <p:nvPr/>
        </p:nvSpPr>
        <p:spPr>
          <a:xfrm>
            <a:off x="292925" y="806700"/>
            <a:ext cx="681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變形中心點</a:t>
            </a:r>
            <a:endParaRPr sz="2500"/>
          </a:p>
        </p:txBody>
      </p:sp>
      <p:sp>
        <p:nvSpPr>
          <p:cNvPr id="1321" name="Google Shape;1321;g8cf2c9e7f3_0_171"/>
          <p:cNvSpPr txBox="1"/>
          <p:nvPr/>
        </p:nvSpPr>
        <p:spPr>
          <a:xfrm>
            <a:off x="644325" y="1932950"/>
            <a:ext cx="57636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設定變形中間點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從左上角為原點定位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transform-origin: 20px 70px;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也可以使用 n%, left, right, center, top, bottom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22" name="Google Shape;1322;g8cf2c9e7f3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925" y="2110025"/>
            <a:ext cx="2431275" cy="228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8cf2c9e7f3_0_18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28" name="Google Shape;1328;g8cf2c9e7f3_0_180"/>
          <p:cNvSpPr txBox="1"/>
          <p:nvPr/>
        </p:nvSpPr>
        <p:spPr>
          <a:xfrm>
            <a:off x="1535775" y="1376900"/>
            <a:ext cx="57636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width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2s;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transition-property: css 屬性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transition-duration: 持續時間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transition-timing-function </a:t>
            </a: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transition-delay: 2s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9" name="Google Shape;1329;g8cf2c9e7f3_0_180"/>
          <p:cNvSpPr txBox="1"/>
          <p:nvPr/>
        </p:nvSpPr>
        <p:spPr>
          <a:xfrm>
            <a:off x="1968250" y="3142150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Ubuntu"/>
                <a:ea typeface="Ubuntu"/>
                <a:cs typeface="Ubuntu"/>
                <a:sym typeface="Ubuntu"/>
              </a:rPr>
              <a:t>○ linear, ease(default), ease-in, ease-out, ease-in-out, cubic-bezier(n,n,n,n) 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0" name="Google Shape;1330;g8cf2c9e7f3_0_18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cf2c9e7f3_0_19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36" name="Google Shape;1336;g8cf2c9e7f3_0_192"/>
          <p:cNvSpPr txBox="1"/>
          <p:nvPr/>
        </p:nvSpPr>
        <p:spPr>
          <a:xfrm>
            <a:off x="1006175" y="1368075"/>
            <a:ext cx="57636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cubic-bezier(x1,y1,x2,y2)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簡單講就是第一個控制點的x, y 座標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      和第二個控制 點的 x, y 座標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可以用線上工具來產生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http://cubic-bezier.com/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g8cf2c9e7f3_0_192"/>
          <p:cNvSpPr txBox="1"/>
          <p:nvPr/>
        </p:nvSpPr>
        <p:spPr>
          <a:xfrm>
            <a:off x="900300" y="847325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製作自訂的動畫時間效果</a:t>
            </a:r>
            <a:r>
              <a:rPr lang="en" sz="2400"/>
              <a:t>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cubic-bezier()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38" name="Google Shape;1338;g8cf2c9e7f3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00" y="2521325"/>
            <a:ext cx="2069425" cy="203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g8cf2c9e7f3_0_19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8cf2c9e7f3_0_20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45" name="Google Shape;1345;g8cf2c9e7f3_0_205"/>
          <p:cNvSpPr txBox="1"/>
          <p:nvPr/>
        </p:nvSpPr>
        <p:spPr>
          <a:xfrm>
            <a:off x="1030900" y="1949625"/>
            <a:ext cx="5763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all 2s ease-in-out .5s;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background .5s, width .5s .5s;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6" name="Google Shape;1346;g8cf2c9e7f3_0_205"/>
          <p:cNvSpPr txBox="1"/>
          <p:nvPr/>
        </p:nvSpPr>
        <p:spPr>
          <a:xfrm>
            <a:off x="875550" y="1169050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合併寫法：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8cf2c9e7f3_0_21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</a:t>
            </a:r>
            <a:r>
              <a:rPr lang="en" sz="3400">
                <a:solidFill>
                  <a:srgbClr val="FFF2CC"/>
                </a:solidFill>
              </a:rPr>
              <a:t>微互動</a:t>
            </a:r>
            <a:endParaRPr/>
          </a:p>
        </p:txBody>
      </p:sp>
      <p:sp>
        <p:nvSpPr>
          <p:cNvPr id="1352" name="Google Shape;1352;g8cf2c9e7f3_0_219"/>
          <p:cNvSpPr txBox="1"/>
          <p:nvPr/>
        </p:nvSpPr>
        <p:spPr>
          <a:xfrm>
            <a:off x="1540075" y="1408050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啟發你靈感的10個微互動</a:t>
            </a:r>
            <a:endParaRPr sz="28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https://uimovement.com/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http://www.appanimations.com/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cf2c9e7f3_0_25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排版四要素</a:t>
            </a:r>
            <a:endParaRPr/>
          </a:p>
        </p:txBody>
      </p:sp>
      <p:sp>
        <p:nvSpPr>
          <p:cNvPr id="1358" name="Google Shape;1358;g8cf2c9e7f3_0_251"/>
          <p:cNvSpPr txBox="1"/>
          <p:nvPr/>
        </p:nvSpPr>
        <p:spPr>
          <a:xfrm>
            <a:off x="1540075" y="1408050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Margin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Padding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Letter-spacing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Line-height</a:t>
            </a:r>
            <a:endParaRPr sz="2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8cf2c9e7f3_0_25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letter-spacing</a:t>
            </a:r>
            <a:endParaRPr/>
          </a:p>
        </p:txBody>
      </p:sp>
      <p:sp>
        <p:nvSpPr>
          <p:cNvPr id="1364" name="Google Shape;1364;g8cf2c9e7f3_0_256"/>
          <p:cNvSpPr txBox="1"/>
          <p:nvPr/>
        </p:nvSpPr>
        <p:spPr>
          <a:xfrm>
            <a:off x="1783425" y="1535800"/>
            <a:ext cx="56112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因為 letter-spacing 是對「後面」的字元留距離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所以會有無法置中的問題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可用 text-indent (縮排) 來解決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65" name="Google Shape;1365;g8cf2c9e7f3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625" y="2798800"/>
            <a:ext cx="6582450" cy="1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g8cf2c9e7f3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625" y="3903500"/>
            <a:ext cx="6582450" cy="1078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Google Shape;1367;g8cf2c9e7f3_0_256"/>
          <p:cNvCxnSpPr>
            <a:stCxn id="1365" idx="0"/>
            <a:endCxn id="136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g8cf2c9e7f3_0_25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g8cf2c9e7f3_0_25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g8cf2c9e7f3_0_25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g8cf2c9e7f3_0_25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g8cf2c9e7f3_0_256"/>
          <p:cNvSpPr txBox="1"/>
          <p:nvPr/>
        </p:nvSpPr>
        <p:spPr>
          <a:xfrm>
            <a:off x="7512275" y="2798800"/>
            <a:ext cx="1377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整體偏左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3" name="Google Shape;1373;g8cf2c9e7f3_0_256"/>
          <p:cNvSpPr txBox="1"/>
          <p:nvPr/>
        </p:nvSpPr>
        <p:spPr>
          <a:xfrm>
            <a:off x="7512275" y="3903500"/>
            <a:ext cx="1377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調整置中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cf2c9e7f3_0_27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Line-height 行高</a:t>
            </a:r>
            <a:endParaRPr/>
          </a:p>
        </p:txBody>
      </p:sp>
      <p:sp>
        <p:nvSpPr>
          <p:cNvPr id="1379" name="Google Shape;1379;g8cf2c9e7f3_0_276"/>
          <p:cNvSpPr txBox="1"/>
          <p:nvPr/>
        </p:nvSpPr>
        <p:spPr>
          <a:xfrm>
            <a:off x="1565375" y="889238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控制</a:t>
            </a:r>
            <a:r>
              <a:rPr lang="en" sz="2000"/>
              <a:t>行高</a:t>
            </a:r>
            <a:endParaRPr sz="2000"/>
          </a:p>
        </p:txBody>
      </p:sp>
      <p:sp>
        <p:nvSpPr>
          <p:cNvPr id="1380" name="Google Shape;1380;g8cf2c9e7f3_0_276"/>
          <p:cNvSpPr txBox="1"/>
          <p:nvPr/>
        </p:nvSpPr>
        <p:spPr>
          <a:xfrm>
            <a:off x="2019850" y="1471325"/>
            <a:ext cx="56112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網頁設計中則習慣使用相對的倍數來呈現；如 line-height: 1.5 來代表 1.5 倍的行高，此時文字大小如果設定為 16px，那麼行高則為 24px。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1" name="Google Shape;1381;g8cf2c9e7f3_0_276"/>
          <p:cNvCxnSpPr>
            <a:stCxn id="1382" idx="0"/>
            <a:endCxn id="138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g8cf2c9e7f3_0_27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g8cf2c9e7f3_0_27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g8cf2c9e7f3_0_27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g8cf2c9e7f3_0_27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8" name="Google Shape;1388;g8cf2c9e7f3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00" y="3612550"/>
            <a:ext cx="58959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8cf2c9e7f3_0_30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Ex5 綜合練習 hover 動態效果</a:t>
            </a:r>
            <a:endParaRPr/>
          </a:p>
        </p:txBody>
      </p:sp>
      <p:cxnSp>
        <p:nvCxnSpPr>
          <p:cNvPr id="1394" name="Google Shape;1394;g8cf2c9e7f3_0_304"/>
          <p:cNvCxnSpPr>
            <a:stCxn id="1395" idx="0"/>
            <a:endCxn id="139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Google Shape;1397;g8cf2c9e7f3_0_30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8" name="Google Shape;1398;g8cf2c9e7f3_0_30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g8cf2c9e7f3_0_30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g8cf2c9e7f3_0_30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1" name="Google Shape;1401;g8cf2c9e7f3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850" y="923813"/>
            <a:ext cx="23241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g8cf2c9e7f3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700" y="1041650"/>
            <a:ext cx="23622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g8cf2c9e7f3_0_304"/>
          <p:cNvSpPr/>
          <p:nvPr/>
        </p:nvSpPr>
        <p:spPr>
          <a:xfrm>
            <a:off x="4101975" y="2240450"/>
            <a:ext cx="957300" cy="4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c924cf64e_0_32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27" name="Google Shape;827;g8c924cf64e_0_32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基本用法  border-raidus: 50px;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各別給值  border-radius: 10px 20px 30px 40px;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順序: 左上、右上、右下、左下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三個值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兩個值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缺的值會拿對面的補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百分比 border-radius → 1.</a:t>
            </a: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圓形？ 2.扇形？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￼</a:t>
            </a:r>
            <a:endParaRPr sz="1750">
              <a:solidFill>
                <a:srgbClr val="569CD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8" name="Google Shape;828;g8c924cf64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474" y="1965875"/>
            <a:ext cx="2836576" cy="23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cf2c9e7f3_0_32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Ex6 </a:t>
            </a:r>
            <a:r>
              <a:rPr lang="en" sz="3400">
                <a:solidFill>
                  <a:srgbClr val="FFF2CC"/>
                </a:solidFill>
              </a:rPr>
              <a:t>常見圖片 hover 顯示效果練習</a:t>
            </a:r>
            <a:endParaRPr/>
          </a:p>
        </p:txBody>
      </p:sp>
      <p:cxnSp>
        <p:nvCxnSpPr>
          <p:cNvPr id="1409" name="Google Shape;1409;g8cf2c9e7f3_0_321"/>
          <p:cNvCxnSpPr>
            <a:stCxn id="1410" idx="0"/>
            <a:endCxn id="141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g8cf2c9e7f3_0_32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g8cf2c9e7f3_0_32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g8cf2c9e7f3_0_32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g8cf2c9e7f3_0_32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6" name="Google Shape;1416;g8cf2c9e7f3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438" y="3240475"/>
            <a:ext cx="4195126" cy="16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g8cf2c9e7f3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663" y="806725"/>
            <a:ext cx="4098701" cy="16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g8cf2c9e7f3_0_321"/>
          <p:cNvSpPr/>
          <p:nvPr/>
        </p:nvSpPr>
        <p:spPr>
          <a:xfrm rot="5400000">
            <a:off x="4363225" y="2661800"/>
            <a:ext cx="4176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d219ac7c1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24" name="Google Shape;1424;g8d219ac7c1_0_0"/>
          <p:cNvCxnSpPr>
            <a:stCxn id="1425" idx="0"/>
            <a:endCxn id="142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g8d219ac7c1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g8d219ac7c1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g8d219ac7c1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g8d219ac7c1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g8d219ac7c1_0_0"/>
          <p:cNvSpPr txBox="1"/>
          <p:nvPr/>
        </p:nvSpPr>
        <p:spPr>
          <a:xfrm>
            <a:off x="1801100" y="118985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translateX(20px), translateY(), translateZ(), translate3d(x,y,z)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rotateX(30deg), rotateY(), rotateZ(), rotate3d(a,b,c,angel</a:t>
            </a:r>
            <a:r>
              <a:rPr lang="en" sz="2100"/>
              <a:t>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scaleX(2),scaleY(),scaleZ(),scale3d(x,y,z)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matrix3d(n,n,n,n,n,n,n,n,n,n,n,n,n,n,n,n)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2" name="Google Shape;1432;g8d219ac7c1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8d219ac7c1_0_18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38" name="Google Shape;1438;g8d219ac7c1_0_18"/>
          <p:cNvCxnSpPr>
            <a:stCxn id="1439" idx="0"/>
            <a:endCxn id="144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g8d219ac7c1_0_18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g8d219ac7c1_0_18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g8d219ac7c1_0_18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g8d219ac7c1_0_18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g8d219ac7c1_0_18"/>
          <p:cNvSpPr txBox="1"/>
          <p:nvPr/>
        </p:nvSpPr>
        <p:spPr>
          <a:xfrm>
            <a:off x="1450650" y="118170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matrix 3d 產生器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http://ds-overdesign.com/transform/matrix3d.html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d219ac7c1_0_3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51" name="Google Shape;1451;g8d219ac7c1_0_31"/>
          <p:cNvCxnSpPr>
            <a:stCxn id="1452" idx="0"/>
            <a:endCxn id="145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g8d219ac7c1_0_3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g8d219ac7c1_0_3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g8d219ac7c1_0_3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g8d219ac7c1_0_3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g8d219ac7c1_0_31"/>
          <p:cNvSpPr txBox="1"/>
          <p:nvPr/>
        </p:nvSpPr>
        <p:spPr>
          <a:xfrm>
            <a:off x="1450650" y="118170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</a:t>
            </a:r>
            <a:r>
              <a:rPr lang="en" sz="2000">
                <a:solidFill>
                  <a:srgbClr val="FF0000"/>
                </a:solidFill>
              </a:rPr>
              <a:t> </a:t>
            </a:r>
            <a:r>
              <a:rPr lang="en" sz="2000"/>
              <a:t>perspective: 景深 / 透視 / 視距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transform-origin: 變形中心點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transform-style: 子元素是否3d呈現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perspective-origin: 視角原點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backface-visibillity: 背面是否可以看到</a:t>
            </a:r>
            <a:endParaRPr sz="3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8d219ac7c1_0_4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64" name="Google Shape;1464;g8d219ac7c1_0_45"/>
          <p:cNvCxnSpPr>
            <a:stCxn id="1465" idx="0"/>
            <a:endCxn id="146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g8d219ac7c1_0_4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g8d219ac7c1_0_4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g8d219ac7c1_0_4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g8d219ac7c1_0_4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g8d219ac7c1_0_45"/>
          <p:cNvSpPr txBox="1"/>
          <p:nvPr/>
        </p:nvSpPr>
        <p:spPr>
          <a:xfrm>
            <a:off x="1450650" y="994213"/>
            <a:ext cx="624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perspective</a:t>
            </a:r>
            <a:r>
              <a:rPr lang="en" sz="3000"/>
              <a:t>: 景深 / 透視 / 視距</a:t>
            </a:r>
            <a:endParaRPr sz="3400"/>
          </a:p>
        </p:txBody>
      </p:sp>
      <p:sp>
        <p:nvSpPr>
          <p:cNvPr id="1472" name="Google Shape;1472;g8d219ac7c1_0_45"/>
          <p:cNvSpPr txBox="1"/>
          <p:nvPr/>
        </p:nvSpPr>
        <p:spPr>
          <a:xfrm>
            <a:off x="1801500" y="18495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Ubuntu"/>
              <a:buChar char="●"/>
            </a:pPr>
            <a:r>
              <a:rPr lang="en" sz="23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沒有設定就沒有 3D空間</a:t>
            </a:r>
            <a:endParaRPr sz="23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Ubuntu"/>
              <a:buChar char="●"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很像在瀏覽器架一個攝影機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Ubuntu"/>
              <a:buChar char="●"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值越小3D效果越明顯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3" name="Google Shape;1473;g8d219ac7c1_0_4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8d219ac7c1_0_6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79" name="Google Shape;1479;g8d219ac7c1_0_62"/>
          <p:cNvCxnSpPr>
            <a:stCxn id="1480" idx="0"/>
            <a:endCxn id="148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g8d219ac7c1_0_6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g8d219ac7c1_0_6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g8d219ac7c1_0_6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g8d219ac7c1_0_6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6" name="Google Shape;1486;g8d219ac7c1_0_62"/>
          <p:cNvSpPr txBox="1"/>
          <p:nvPr/>
        </p:nvSpPr>
        <p:spPr>
          <a:xfrm>
            <a:off x="1450650" y="994213"/>
            <a:ext cx="624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perspective-origin: 視距中心點</a:t>
            </a:r>
            <a:endParaRPr sz="3400"/>
          </a:p>
        </p:txBody>
      </p:sp>
      <p:sp>
        <p:nvSpPr>
          <p:cNvPr id="1487" name="Google Shape;1487;g8d219ac7c1_0_62"/>
          <p:cNvSpPr txBox="1"/>
          <p:nvPr/>
        </p:nvSpPr>
        <p:spPr>
          <a:xfrm>
            <a:off x="1801500" y="18495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x-axis y-axis|initial|inherit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default: 50%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8d219ac7c1_0_8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93" name="Google Shape;1493;g8d219ac7c1_0_82"/>
          <p:cNvCxnSpPr>
            <a:stCxn id="1494" idx="0"/>
            <a:endCxn id="149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g8d219ac7c1_0_8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g8d219ac7c1_0_8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g8d219ac7c1_0_8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g8d219ac7c1_0_8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g8d219ac7c1_0_82"/>
          <p:cNvSpPr txBox="1"/>
          <p:nvPr/>
        </p:nvSpPr>
        <p:spPr>
          <a:xfrm>
            <a:off x="390675" y="994225"/>
            <a:ext cx="8643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Transform-style</a:t>
            </a:r>
            <a:r>
              <a:rPr lang="en" sz="3000"/>
              <a:t>: flat | preserve-3d | initial | inherit</a:t>
            </a:r>
            <a:endParaRPr sz="3400"/>
          </a:p>
        </p:txBody>
      </p:sp>
      <p:sp>
        <p:nvSpPr>
          <p:cNvPr id="1501" name="Google Shape;1501;g8d219ac7c1_0_82"/>
          <p:cNvSpPr txBox="1"/>
          <p:nvPr/>
        </p:nvSpPr>
        <p:spPr>
          <a:xfrm>
            <a:off x="1801500" y="1849500"/>
            <a:ext cx="73425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影響子元素 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預設為 flat，元素在2D空間呈現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設為 preserve-3d則在3D空間呈現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2" name="Google Shape;1502;g8d219ac7c1_0_82"/>
          <p:cNvSpPr txBox="1"/>
          <p:nvPr/>
        </p:nvSpPr>
        <p:spPr>
          <a:xfrm>
            <a:off x="1756850" y="4094075"/>
            <a:ext cx="70320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註：</a:t>
            </a:r>
            <a:r>
              <a:rPr lang="en" sz="1850" u="sng"/>
              <a:t>所以要讓區塊在</a:t>
            </a:r>
            <a:r>
              <a:rPr b="1" lang="en" sz="1850" u="sng"/>
              <a:t> 3D </a:t>
            </a:r>
            <a:r>
              <a:rPr lang="en" sz="1850" u="sng"/>
              <a:t>空間內變形就必須設定 </a:t>
            </a:r>
            <a:r>
              <a:rPr lang="en" sz="2000" u="sng"/>
              <a:t>Transform-style</a:t>
            </a:r>
            <a:endParaRPr sz="850" u="sng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8d37bba350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08" name="Google Shape;1508;g8d37bba350_0_0"/>
          <p:cNvCxnSpPr>
            <a:stCxn id="1509" idx="0"/>
            <a:endCxn id="151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g8d37bba350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g8d37bba350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g8d37bba350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g8d37bba350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g8d37bba350_0_0"/>
          <p:cNvSpPr txBox="1"/>
          <p:nvPr/>
        </p:nvSpPr>
        <p:spPr>
          <a:xfrm>
            <a:off x="401075" y="705500"/>
            <a:ext cx="8643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@keyframes</a:t>
            </a:r>
            <a:endParaRPr sz="2800"/>
          </a:p>
        </p:txBody>
      </p:sp>
      <p:sp>
        <p:nvSpPr>
          <p:cNvPr id="1516" name="Google Shape;1516;g8d37bba350_0_0"/>
          <p:cNvSpPr txBox="1"/>
          <p:nvPr/>
        </p:nvSpPr>
        <p:spPr>
          <a:xfrm>
            <a:off x="1051475" y="1373300"/>
            <a:ext cx="73425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● 設定時間點與css樣式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● 在要執行的元素上設定動畫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7" name="Google Shape;1517;g8d37bba350_0_0"/>
          <p:cNvSpPr/>
          <p:nvPr/>
        </p:nvSpPr>
        <p:spPr>
          <a:xfrm>
            <a:off x="4963125" y="302675"/>
            <a:ext cx="4131600" cy="3291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518" name="Google Shape;1518;g8d37bba350_0_0"/>
          <p:cNvSpPr txBox="1"/>
          <p:nvPr/>
        </p:nvSpPr>
        <p:spPr>
          <a:xfrm>
            <a:off x="5363875" y="274113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@keyframes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A4C2F4"/>
                </a:solidFill>
                <a:latin typeface="Ubuntu"/>
                <a:ea typeface="Ubuntu"/>
                <a:cs typeface="Ubuntu"/>
                <a:sym typeface="Ubuntu"/>
              </a:rPr>
              <a:t>animation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{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from {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 red;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to {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 blue;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}  </a:t>
            </a:r>
            <a:endParaRPr sz="10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9" name="Google Shape;1519;g8d37bba350_0_0"/>
          <p:cNvSpPr txBox="1"/>
          <p:nvPr/>
        </p:nvSpPr>
        <p:spPr>
          <a:xfrm>
            <a:off x="1843750" y="407742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○ animation-name: animation;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○ animation-duration: 2s;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0" name="Google Shape;1520;g8d37bba350_0_0"/>
          <p:cNvSpPr/>
          <p:nvPr/>
        </p:nvSpPr>
        <p:spPr>
          <a:xfrm>
            <a:off x="4306350" y="1437875"/>
            <a:ext cx="5313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8d37bba350_0_2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26" name="Google Shape;1526;g8d37bba350_0_23"/>
          <p:cNvCxnSpPr>
            <a:stCxn id="1527" idx="0"/>
            <a:endCxn id="152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g8d37bba350_0_2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g8d37bba350_0_2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g8d37bba350_0_2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g8d37bba350_0_2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3" name="Google Shape;1533;g8d37bba350_0_23"/>
          <p:cNvSpPr txBox="1"/>
          <p:nvPr/>
        </p:nvSpPr>
        <p:spPr>
          <a:xfrm>
            <a:off x="1015025" y="705500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使用百分比</a:t>
            </a:r>
            <a:endParaRPr sz="2800"/>
          </a:p>
        </p:txBody>
      </p:sp>
      <p:sp>
        <p:nvSpPr>
          <p:cNvPr id="1534" name="Google Shape;1534;g8d37bba350_0_2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g8d37bba350_0_23"/>
          <p:cNvSpPr/>
          <p:nvPr/>
        </p:nvSpPr>
        <p:spPr>
          <a:xfrm>
            <a:off x="2140650" y="1208725"/>
            <a:ext cx="4862700" cy="3773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536" name="Google Shape;1536;g8d37bba350_0_23"/>
          <p:cNvSpPr txBox="1"/>
          <p:nvPr/>
        </p:nvSpPr>
        <p:spPr>
          <a:xfrm>
            <a:off x="2389675" y="1272553"/>
            <a:ext cx="59988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@keyframes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A4C2F4"/>
                </a:solidFill>
                <a:latin typeface="Ubuntu"/>
                <a:ea typeface="Ubuntu"/>
                <a:cs typeface="Ubuntu"/>
                <a:sym typeface="Ubuntu"/>
              </a:rPr>
              <a:t>animation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{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0%{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background: red;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50% 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background: blue;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100% 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background: red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}  </a:t>
            </a:r>
            <a:endParaRPr sz="6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d37bba350_0_4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42" name="Google Shape;1542;g8d37bba350_0_44"/>
          <p:cNvCxnSpPr>
            <a:stCxn id="1543" idx="0"/>
            <a:endCxn id="154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g8d37bba350_0_4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g8d37bba350_0_4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g8d37bba350_0_4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g8d37bba350_0_4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g8d37bba350_0_44"/>
          <p:cNvSpPr txBox="1"/>
          <p:nvPr/>
        </p:nvSpPr>
        <p:spPr>
          <a:xfrm>
            <a:off x="1015025" y="705500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可用參數</a:t>
            </a:r>
            <a:endParaRPr sz="2800"/>
          </a:p>
        </p:txBody>
      </p:sp>
      <p:sp>
        <p:nvSpPr>
          <p:cNvPr id="1550" name="Google Shape;1550;g8d37bba350_0_44"/>
          <p:cNvSpPr txBox="1"/>
          <p:nvPr/>
        </p:nvSpPr>
        <p:spPr>
          <a:xfrm>
            <a:off x="1512075" y="1247500"/>
            <a:ext cx="64191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animation-name: 選擇動畫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animation-duration: 動畫持續時間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animation-delay: 動畫延遲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animation-iteration-count: 動畫播放次數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animation-direction: 動畫播放方向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animation-fill-mode: 動畫停止時顯示的畫面 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animation-play-state: 動畫狀態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animation-timing-function: 動畫播放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c924cf64e_0_24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34" name="Google Shape;834;g8c924cf64e_0_24"/>
          <p:cNvSpPr txBox="1"/>
          <p:nvPr>
            <p:ph idx="1" type="body"/>
          </p:nvPr>
        </p:nvSpPr>
        <p:spPr>
          <a:xfrm>
            <a:off x="849750" y="157417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特殊用法：</a:t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分數形式 </a:t>
            </a:r>
            <a:endParaRPr sz="18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border-radius: 20px/50px;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5" name="Google Shape;835;g8c924cf64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51" y="1269675"/>
            <a:ext cx="4173400" cy="3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8d37bba350_0_10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56" name="Google Shape;1556;g8d37bba350_0_104"/>
          <p:cNvCxnSpPr>
            <a:stCxn id="1557" idx="0"/>
            <a:endCxn id="155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g8d37bba350_0_10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g8d37bba350_0_10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g8d37bba350_0_10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g8d37bba350_0_10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g8d37bba350_0_10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animation-duration</a:t>
            </a:r>
            <a:r>
              <a:rPr lang="en" sz="2400"/>
              <a:t>  </a:t>
            </a:r>
            <a:r>
              <a:rPr lang="en" sz="2400"/>
              <a:t>動畫執行時間</a:t>
            </a:r>
            <a:endParaRPr sz="2800"/>
          </a:p>
        </p:txBody>
      </p:sp>
      <p:sp>
        <p:nvSpPr>
          <p:cNvPr id="1564" name="Google Shape;1564;g8d37bba350_0_104"/>
          <p:cNvSpPr txBox="1"/>
          <p:nvPr/>
        </p:nvSpPr>
        <p:spPr>
          <a:xfrm>
            <a:off x="1633600" y="1748225"/>
            <a:ext cx="64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default:0 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8d37bba350_0_6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70" name="Google Shape;1570;g8d37bba350_0_64"/>
          <p:cNvCxnSpPr>
            <a:stCxn id="1571" idx="0"/>
            <a:endCxn id="157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g8d37bba350_0_6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g8d37bba350_0_6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g8d37bba350_0_6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g8d37bba350_0_6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g8d37bba350_0_64"/>
          <p:cNvSpPr txBox="1"/>
          <p:nvPr/>
        </p:nvSpPr>
        <p:spPr>
          <a:xfrm>
            <a:off x="1004600" y="94357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Animation-delay  動畫延遲</a:t>
            </a:r>
            <a:endParaRPr sz="2800"/>
          </a:p>
        </p:txBody>
      </p:sp>
      <p:sp>
        <p:nvSpPr>
          <p:cNvPr id="1578" name="Google Shape;1578;g8d37bba350_0_64"/>
          <p:cNvSpPr txBox="1"/>
          <p:nvPr/>
        </p:nvSpPr>
        <p:spPr>
          <a:xfrm>
            <a:off x="1501675" y="1610625"/>
            <a:ext cx="64191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animation-delay:1s;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default:0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8d37bba350_0_14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84" name="Google Shape;1584;g8d37bba350_0_142"/>
          <p:cNvCxnSpPr>
            <a:stCxn id="1585" idx="0"/>
            <a:endCxn id="158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g8d37bba350_0_14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g8d37bba350_0_14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g8d37bba350_0_14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g8d37bba350_0_14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g8d37bba350_0_142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animation-iteration-count</a:t>
            </a:r>
            <a:r>
              <a:rPr lang="en" sz="2400"/>
              <a:t>  </a:t>
            </a:r>
            <a:r>
              <a:rPr lang="en" sz="2400"/>
              <a:t>動畫執行次數 </a:t>
            </a:r>
            <a:endParaRPr sz="2800"/>
          </a:p>
        </p:txBody>
      </p:sp>
      <p:sp>
        <p:nvSpPr>
          <p:cNvPr id="1592" name="Google Shape;1592;g8d37bba350_0_142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number|infinite|initial|inherit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 default: 1</a:t>
            </a:r>
            <a:endParaRPr sz="1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d37bba350_0_8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598" name="Google Shape;1598;g8d37bba350_0_83"/>
          <p:cNvCxnSpPr>
            <a:stCxn id="1599" idx="0"/>
            <a:endCxn id="160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1" name="Google Shape;1601;g8d37bba350_0_8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g8d37bba350_0_8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g8d37bba350_0_8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g8d37bba350_0_8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5" name="Google Shape;1605;g8d37bba350_0_83"/>
          <p:cNvSpPr txBox="1"/>
          <p:nvPr/>
        </p:nvSpPr>
        <p:spPr>
          <a:xfrm>
            <a:off x="994175" y="10477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animation-direction</a:t>
            </a:r>
            <a:r>
              <a:rPr lang="en" sz="2400"/>
              <a:t>  </a:t>
            </a:r>
            <a:r>
              <a:rPr lang="en" sz="2400"/>
              <a:t>動畫播放方向</a:t>
            </a:r>
            <a:endParaRPr sz="2800"/>
          </a:p>
        </p:txBody>
      </p:sp>
      <p:sp>
        <p:nvSpPr>
          <p:cNvPr id="1606" name="Google Shape;1606;g8d37bba350_0_83"/>
          <p:cNvSpPr txBox="1"/>
          <p:nvPr/>
        </p:nvSpPr>
        <p:spPr>
          <a:xfrm>
            <a:off x="1512125" y="1629975"/>
            <a:ext cx="64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normal|reverse|alternate|alternate-reverse|initial|inherit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7" name="Google Shape;1607;g8d37bba350_0_83"/>
          <p:cNvSpPr txBox="1"/>
          <p:nvPr/>
        </p:nvSpPr>
        <p:spPr>
          <a:xfrm>
            <a:off x="1620100" y="2123175"/>
            <a:ext cx="71433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default : normal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normal : 從 0%到100%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reverse : 從 100%到0%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alternate : 奇數次從 0%到100%，偶數次從 100%到0%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alternate-reverse : 跟 alternate 相反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8d37bba350_0_12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13" name="Google Shape;1613;g8d37bba350_0_124"/>
          <p:cNvCxnSpPr>
            <a:stCxn id="1614" idx="0"/>
            <a:endCxn id="161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g8d37bba350_0_12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g8d37bba350_0_12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g8d37bba350_0_12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g8d37bba350_0_12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g8d37bba350_0_12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animation-fill-mode</a:t>
            </a:r>
            <a:r>
              <a:rPr lang="en" sz="2400"/>
              <a:t>  </a:t>
            </a:r>
            <a:r>
              <a:rPr lang="en" sz="2400"/>
              <a:t>當動畫停止時顯示的狀態</a:t>
            </a:r>
            <a:endParaRPr sz="2800"/>
          </a:p>
        </p:txBody>
      </p:sp>
      <p:sp>
        <p:nvSpPr>
          <p:cNvPr id="1621" name="Google Shape;1621;g8d37bba350_0_124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none|forwards|backwards|both|initial|inherit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none: 無效果（預設）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</a:t>
            </a:r>
            <a:r>
              <a:rPr lang="en" sz="2100"/>
              <a:t>forwards: 停在結束時的狀態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backwards: 停在動畫未開始前的初始狀態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both: 依據動畫的次數或播放方向，保持在第一個影格或最後一個影格狀態。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8d37bba350_0_159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27" name="Google Shape;1627;g8d37bba350_0_159"/>
          <p:cNvCxnSpPr>
            <a:stCxn id="1628" idx="0"/>
            <a:endCxn id="1629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g8d37bba350_0_159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g8d37bba350_0_159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g8d37bba350_0_159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g8d37bba350_0_159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4" name="Google Shape;1634;g8d37bba350_0_159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animation-play-state</a:t>
            </a:r>
            <a:r>
              <a:rPr lang="en" sz="2400"/>
              <a:t>  </a:t>
            </a:r>
            <a:r>
              <a:rPr lang="en" sz="2400"/>
              <a:t>動畫狀態</a:t>
            </a:r>
            <a:r>
              <a:rPr lang="en" sz="2400"/>
              <a:t> </a:t>
            </a:r>
            <a:endParaRPr sz="2800"/>
          </a:p>
        </p:txBody>
      </p:sp>
      <p:sp>
        <p:nvSpPr>
          <p:cNvPr id="1635" name="Google Shape;1635;g8d37bba350_0_159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paused|running|initial|inherit</a:t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8d37bba350_0_177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41" name="Google Shape;1641;g8d37bba350_0_177"/>
          <p:cNvCxnSpPr>
            <a:stCxn id="1642" idx="0"/>
            <a:endCxn id="164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g8d37bba350_0_177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g8d37bba350_0_177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g8d37bba350_0_177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g8d37bba350_0_177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g8d37bba350_0_177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animation-timing-function</a:t>
            </a:r>
            <a:r>
              <a:rPr lang="en" sz="2400"/>
              <a:t>  </a:t>
            </a:r>
            <a:r>
              <a:rPr lang="en" sz="2400"/>
              <a:t>動畫加速度函式</a:t>
            </a:r>
            <a:r>
              <a:rPr lang="en" sz="2400"/>
              <a:t> </a:t>
            </a:r>
            <a:endParaRPr sz="2800"/>
          </a:p>
        </p:txBody>
      </p:sp>
      <p:sp>
        <p:nvSpPr>
          <p:cNvPr id="1649" name="Google Shape;1649;g8d37bba350_0_177"/>
          <p:cNvSpPr txBox="1"/>
          <p:nvPr/>
        </p:nvSpPr>
        <p:spPr>
          <a:xfrm>
            <a:off x="1095525" y="1748225"/>
            <a:ext cx="78840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linear|ease|ease-in|ease-out|ease-in-out|step-start|step-end|steps(int,start|end)|cubic-bezier(n,n,n,n)|initial| inherit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default: ease </a:t>
            </a:r>
            <a:br>
              <a:rPr lang="en" sz="2100"/>
            </a:br>
            <a:r>
              <a:rPr lang="en" sz="2100"/>
              <a:t>○ steps(步驟數, [start, end]): 動畫切割步驟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step-start 相等 steps(1, start)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step-end 相等 steps(1, end)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cubic-bezier: 自訂加速度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-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http://cubic-bezier.com/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8d37bba350_0_19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55" name="Google Shape;1655;g8d37bba350_0_194"/>
          <p:cNvCxnSpPr>
            <a:stCxn id="1656" idx="0"/>
            <a:endCxn id="165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g8d37bba350_0_19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g8d37bba350_0_19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g8d37bba350_0_19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g8d37bba350_0_19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g8d37bba350_0_19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 steps</a:t>
            </a:r>
            <a:r>
              <a:rPr lang="en" sz="2400"/>
              <a:t>  </a:t>
            </a:r>
            <a:r>
              <a:rPr lang="en" sz="2400"/>
              <a:t>動畫步驟</a:t>
            </a:r>
            <a:endParaRPr sz="2800"/>
          </a:p>
        </p:txBody>
      </p:sp>
      <p:sp>
        <p:nvSpPr>
          <p:cNvPr id="1663" name="Google Shape;1663;g8d37bba350_0_194"/>
          <p:cNvSpPr txBox="1"/>
          <p:nvPr/>
        </p:nvSpPr>
        <p:spPr>
          <a:xfrm>
            <a:off x="1095525" y="1748225"/>
            <a:ext cx="78840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steps(n, [start, end])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n代表有幾個步驟,後面的start跟end代表動畫開始階段，沒有寫預設為 end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可以用來做 sprite 動畫 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8d37bba350_0_23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69" name="Google Shape;1669;g8d37bba350_0_230"/>
          <p:cNvCxnSpPr>
            <a:stCxn id="1670" idx="0"/>
            <a:endCxn id="167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2" name="Google Shape;1672;g8d37bba350_0_23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3" name="Google Shape;1673;g8d37bba350_0_23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g8d37bba350_0_23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5" name="Google Shape;1675;g8d37bba350_0_23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6" name="Google Shape;1676;g8d37bba350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878" y="806725"/>
            <a:ext cx="3966549" cy="4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8d37bba350_0_21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82" name="Google Shape;1682;g8d37bba350_0_211"/>
          <p:cNvCxnSpPr>
            <a:stCxn id="1683" idx="0"/>
            <a:endCxn id="168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g8d37bba350_0_21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g8d37bba350_0_21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g8d37bba350_0_21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8" name="Google Shape;1688;g8d37bba350_0_21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g8d37bba350_0_211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合併用法</a:t>
            </a:r>
            <a:endParaRPr sz="2800"/>
          </a:p>
        </p:txBody>
      </p:sp>
      <p:sp>
        <p:nvSpPr>
          <p:cNvPr id="1690" name="Google Shape;1690;g8d37bba350_0_211"/>
          <p:cNvSpPr txBox="1"/>
          <p:nvPr/>
        </p:nvSpPr>
        <p:spPr>
          <a:xfrm>
            <a:off x="1095525" y="2130900"/>
            <a:ext cx="7884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animation: name 5s linear 2s infinite alternate;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ol Doodles by Slidesgo">
  <a:themeElements>
    <a:clrScheme name="Simple Light">
      <a:dk1>
        <a:srgbClr val="FFFFFF"/>
      </a:dk1>
      <a:lt1>
        <a:srgbClr val="FFFFFF"/>
      </a:lt1>
      <a:dk2>
        <a:srgbClr val="93C7CD"/>
      </a:dk2>
      <a:lt2>
        <a:srgbClr val="FFCC66"/>
      </a:lt2>
      <a:accent1>
        <a:srgbClr val="FF726A"/>
      </a:accent1>
      <a:accent2>
        <a:srgbClr val="222221"/>
      </a:accent2>
      <a:accent3>
        <a:srgbClr val="93C7CD"/>
      </a:accent3>
      <a:accent4>
        <a:srgbClr val="FFCC66"/>
      </a:accent4>
      <a:accent5>
        <a:srgbClr val="FF726A"/>
      </a:accent5>
      <a:accent6>
        <a:srgbClr val="93C7CD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